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87" r:id="rId3"/>
    <p:sldId id="283" r:id="rId4"/>
    <p:sldId id="281" r:id="rId5"/>
    <p:sldId id="288" r:id="rId6"/>
    <p:sldId id="289" r:id="rId7"/>
    <p:sldId id="290" r:id="rId8"/>
    <p:sldId id="291" r:id="rId9"/>
    <p:sldId id="292" r:id="rId10"/>
    <p:sldId id="27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8.4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7:44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0 475 24575,'0'30'0,"0"0"0,0 4 0,0 4 0,0 10 0,0 4 0,0-12 0,0 2 0,0 0 0,0 0 0,0 1 0,0 0 0,0 1 0,0-1 0,0 0 0,0-1 0,0-1 0,0-2 0,0 14 0,0-3 0,0-5 0,0-3 0,0-10 0,0-3 0,2 8 0,1-15 0,-1-10 0,2-3 0,-2-4 0,2-1 0,-1-1 0,-1 0 0,0 0 0,-2 0 0,2 0 0,0 0 0,1 2 0,-2 2 0,2 2 0,-1 0 0,0-1 0,2-3 0,-2-2 0,0-1 0,1-1 0,2 1 0,2-2 0,18-2 0,17 1 0,30-1 0,-18 1 0,7 1 0,18 0 0,6 0 0,-14 0 0,4 0 0,3 0-465,10 1 0,1 0 0,4 1 465,-18 0 0,1-1 0,1 2 0,1 0 0,3 0 0,0 1 0,2-1 0,-1 1 0,0 1 0,1 0 0,0 0 0,1 0 0,0 0 0,2 0 0,-1-1 0,0 1 0,-1-1 0,1 0 0,0 0 0,0 0-433,-1-1 0,1 0 1,0 1-1,0-1 433,1-1 0,0 1 0,0-1 0,0 1 0,-2-1 0,0 0 0,-1 0 0,0 0 0,-2-1 0,0 1 0,-1-1 0,-1 0-252,18 0 1,-2 0 0,-2-1 251,-9 0 0,-2 0 0,-4 0 0,-7 0 0,-4 0 0,-3 0 0,15 0 0,-6 0 606,-17 0 0,-5 0-606,11 0 1777,-26 0-1777,-21-1 891,-7-2-891,-8-3 0,0-4 0,0-3 0,0-4 0,-1-1 0,-2 1 0,-1 0 0,-1 0 0,-1-5 0,-6-15 0,4 9 0,0-5 0,-4-9 0,-1-4 0,0-8 0,-2-2 0,5 16 0,1 0 0,-1 0 0,0 0 0,0 0 0,1 0 0,0 1 0,0 0 0,0 0 0,-3-16 0,-1-1 0,2 4 0,0-1 0,3 6 0,-1 1 0,2 8 0,0 2 0,-2-17 0,4 24 0,3 14 0,0 9 0,2 2 0,0 1 0,0-1 0,0-2 0,0 0 0,0-1 0,0-1 0,0 2 0,0 0 0,0-5 0,0-6 0,-2-4 0,-3-2 0,-2 7 0,-4 5 0,-6 4 0,-11 0 0,-15-6 0,-17-3 0,-18-8 0,32 10 0,-2 0 0,-12-2 0,-2 0 0,-7-1 0,-3 0 0,-4 1 0,-1 1 0,-3 0 0,-1 1 0,3 3 0,0 1 0,0 2 0,-1-1 0,1 2 0,-1 1 0,2 1 0,-1-1 0,0 2 0,-1 1 0,2 0 0,-1 0 0,2 0 0,1 1 0,0 1 0,2 0 0,2 0 0,1 0 0,-1 1 0,1 0 0,-2 0 0,1 0 0,-2 0 0,-1 0 0,-1 0 0,0 0 0,-2 0 0,0 0 0,1 0 0,1 0 0,0 0 0,1 0 0,4 0 0,1 0 0,4 0 0,1 0 0,-1 1 0,2 0 0,0 1 0,1 0 0,0 1 0,0 1 0,4 1 0,0 0 0,5-1 0,1 1 0,-38 5 0,21-1 0,20-1 0,21-1 0,13-1 0,10-4 0,3 3 0,2-2 0,0 1 0,0 0 0,-1-1 0,-2-1 0,-10 1 0,-13 2 0,-15 2 0,-12 2 0,0 1 0,9-1 0,11-2 0,15-1 0,10-1 0,6 0 0,2 2 0,0 1 0,0 1 0,0 2 0,0 0 0,0 1 0,0 1 0,0 1 0,0-1 0,0 0 0,0-1 0,0-1 0,0-1 0,0 0 0,0 0 0,2-1 0,0 0 0,1 2 0,1 0 0,-1-2 0,-1 1 0,-1-4 0,-1 0 0,0-3 0,0 0 0,0 1 0,0 0 0,0 0 0,0 0 0,0 0 0,0 0 0,0 1 0,0 0 0,0-1 0,0 1 0,0 1 0,0 0 0,0 1 0,0 1 0,0 0 0,0 0 0,0-1 0,0 0 0,0-2 0,0 0 0,0-1 0,0-1 0,0 1 0,0 0 0,0 2 0,0 2 0,0 2 0,0-2 0,0-3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8:52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118 529 24575,'0'-19'0,"0"-7"0,0-2 0,1 2 0,1 4 0,0 7 0,2 1 0,0-1 0,-2-1 0,3 1 0,-1-2 0,-1 1 0,1 0 0,-2 1 0,3 1 0,-1 1 0,0-2 0,0 0 0,-1 0 0,0 1 0,0 2 0,0 1 0,1 0 0,0 0 0,-1 1 0,-1 3 0,-2 0 0,0 0 0,0 1 0,0-1 0,0 0 0,2 0 0,1 0 0,-1 0 0,0 0 0,0 1 0,1-2 0,-1 4 0,0-3 0,-4 4 0,0 1 0,-3 1 0,-3 1 0,-3 2 0,-5 4 0,-1 8 0,-1 9 0,0 7 0,1 2 0,1-2 0,2-4 0,1-3 0,0-5 0,1-3 0,2-4 0,1-4 0,2-3 0,4-3 0,10-6 0,1 0 0,8-9 0,-6 1 0,2-2 0,0-1 0,-1 1 0,1-1 0,-2 0 0,0 1 0,-1 3 0,-2-1 0,0 0 0,0 1 0,0 0 0,-1 1 0,0 4 0,0-3 0,-1 4 0,1-1 0,-1-2 0,-1 5 0,3-3 0,-2 4 0,1 1 0,1-1 0,-2 1 0,0 0 0,-1-1 0,-1 1 0,2 3 0,3 5 0,4 6 0,5 6 0,10 10 0,6 5 0,4 1 0,-3-4 0,-10-6 0,-9-5 0,-8-5 0,-3-4 0,-1-4 0,-1-1 0,-1 0 0,1-1 0,1 0 0,2-1 0,1 0 0,-1-1 0,-1 0 0,-2 0 0,-2 2 0,0 2 0,0-3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9:27.7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161 584 24575,'0'-13'0,"0"-11"0,0-2 0,0-4 0,0 3 0,0 6 0,0 1 0,0 1 0,0 3 0,0 3 0,0 3 0,0 0 0,0 1 0,0-1 0,0 0 0,0 0 0,0 1 0,0-1 0,0 0 0,0 0 0,0 1 0,0 1 0,0 0 0,0 1 0,0 1 0,0 1 0,0-1 0,0 0 0,3 0 0,-1-1 0,1-2 0,-1-1 0,-2 0 0,0 0 0,0 0 0,0 0 0,2 1 0,1-1 0,-1 0 0,0 0 0,-2 2 0,0 1 0,0 0 0,0 0 0,0 1 0,0 0 0,0 0 0,0 1 0,0-1 0,0-1 0,0-1 0,0-1 0,0 2 0,0 1 0,0 1 0,0 0 0,-2 0 0,-1 5 0,-4 5 0,-4 11 0,-3 6 0,-4 2 0,2 1 0,0-1 0,3 0 0,2-2 0,0-4 0,0 0 0,3-10 0,-1 1 0,4-6 0,0 2 0,-1-1 0,0-1 0,1-1 0,3-4 0,7-2 0,5-5 0,6-3 0,1-2 0,-2-2 0,-2 3 0,-1 0 0,-1 3 0,-1 0 0,1 1 0,-2 2 0,5-3 0,-5 7 0,3-4 0,-6 4 0,1 1 0,-1 0 0,0 1 0,0 1 0,0 0 0,2 0 0,1 0 0,0 0 0,0 0 0,-2 0 0,0 2 0,-3 2 0,1 3 0,-2 4 0,0 1 0,-1 2 0,-2 1 0,0-2 0,0 0 0,0-2 0,0-2 0,2-3 0,0-3 0,0-1 0,0-2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0:58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0,1-20 0,-1-12 0,1-6 0,-1-2 0,2-4 0,0 0 0,-2 0 0,0 0 0,-2 0 0,2-1 0,-1 2 0,2 1 0,-2 3 0,2 2 0,-1 1 0,0-1 0,2-5 0,-3-2 0,1-2 0,1 0 0,2-1 0,2-1 0,17-1 0,17-1 0,29 0 0,-17 1 0,5 0 0,19 1 0,5 0 0,-13 0 0,4 0 0,2 0-465,11 1 0,0 1 0,4 0 465,-17 0 0,1 1 0,0 0 0,2 0 0,3 2 0,-1-1 0,2 1 0,0 0 0,0 1 0,0 1 0,1 0 0,0-1 0,0 0 0,3 1 0,-2-2 0,1 1 0,-2-1 0,1 0 0,1 1 0,-1-2-433,0 1 0,0-2 1,1 2-1,-1-1 433,1-1 0,1 0 0,-1 0 0,1 0 0,-3 0 0,0 0 0,0 0 0,0-1 0,-3-1 0,1 2 0,-2-2 0,0 1-252,16-2 1,0 2 0,-3-2 251,-9 1 0,-2-1 0,-2-1 0,-9 1 0,-3 0 0,-2 0 0,13 0 0,-5 0 606,-17 0 0,-5 0-606,12 0 1777,-26 0-1777,-21-1 891,-6-3-891,-8-4 0,0-5 0,0-3 0,0-6 0,-2 0 0,0 0 0,-2-1 0,-1 2 0,-1-7 0,-5-20 0,4 11 0,-2-4 0,-2-13 0,-2-6 0,0-9 0,-1-2 0,5 20 0,-1-1 0,1 1 0,-1-1 0,1 1 0,-1 0 0,2 0 0,-1 2 0,1-1 0,-5-21 0,1 0 0,2 3 0,-1 1 0,3 6 0,-1 3 0,3 9 0,-1 2 0,-1-20 0,2 29 0,4 18 0,0 13 0,2 2 0,0 1 0,0-1 0,0-2 0,0-1 0,0-1 0,0-1 0,0 2 0,0 1 0,0-8 0,0-6 0,-2-7 0,-2-1 0,-3 8 0,-3 8 0,-7 4 0,-11-1 0,-13-6 0,-17-5 0,-18-10 0,32 14 0,-3-1 0,-11-3 0,-3 1 0,-6-3 0,-2 1 0,-4 2 0,-2 0 0,-3 2 0,0 0 0,2 4 0,1 1 0,-2 2 0,1 0 0,0 2 0,-1 1 0,3 1 0,-2 1 0,0 0 0,0 2 0,1 0 0,0 0 0,1 1 0,1 0 0,1 2 0,1-1 0,2 2 0,1-2 0,-1 2 0,1 0 0,-1 0 0,0 0 0,-2 0 0,0 0 0,-2 0 0,0 0 0,-2 0 0,1 0 0,0 0 0,1 0 0,0 0 0,1 0 0,5 0 0,0 0 0,4 0 0,1 0 0,-1 1 0,2 0 0,0 2 0,1 0 0,-1 0 0,2 3 0,2 0 0,1 0 0,4 0 0,2 0 0,-37 7 0,20-2 0,20 0 0,19-3 0,14 0 0,8-5 0,5 4 0,1-4 0,0 2 0,0 0 0,-1-1 0,-2-1 0,-9 1 0,-14 2 0,-14 3 0,-11 3 0,0 0 0,8 0 0,12-3 0,13-2 0,10 0 0,6 0 0,2 2 0,0 1 0,0 2 0,0 2 0,0-1 0,0 3 0,0 0 0,0 2 0,0-1 0,0 0 0,0-1 0,0-3 0,0 1 0,0-1 0,0-1 0,2 0 0,0 0 0,1 1 0,1 1 0,-2-2 0,0 0 0,-1-4 0,-1 0 0,0-5 0,0 2 0,0-1 0,0 2 0,0-1 0,0 0 0,0 0 0,0 1 0,0 0 0,0 0 0,0 0 0,0 0 0,0 1 0,0 1 0,0 1 0,0 2 0,0-1 0,0 0 0,0-1 0,0 0 0,0-3 0,0 0 0,0 0 0,0-2 0,0 1 0,0 0 0,0 2 0,0 4 0,0 2 0,0-3 0,0-3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37.2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24575,'32'0'0,"24"0"0,28 7 0,-30 3 0,1 3 0,4 5 0,1 4 0,1 4 0,0 2 0,-1 1 0,0 1 0,-6-1 0,-2-2 0,36 19 0,-25-10 0,-22-10 0,-16-10 0,-12-9 0,-9-9 0,-6-9 0,-1 5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2:40.17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11 210 24575,'0'24'0,"0"-1"0,0 2 0,0-11 0,0 7 0,0-8 0,0 4 0,0 4 0,0-1 0,0-2 0,0-1 0,0-3 0,0-3 0,0-2 0,0-3 0,0 0 0,0 2 0,0-2 0,0 3 0,0-9 0,0-10 0,0-2 0,0-9 0,0 2 0,0-2 0,0-3 0,0-2 0,0 0 0,0-3 0,0 2 0,0-2 0,0 5 0,0 3 0,0 2 0,0 4 0,-1-3 0,-1 2 0,-1 1 0,1 2 0,0 2 0,2 1 0,0 2 0,0 1 0,0 2 0,0 0 0,2 0 0,5 2 0,6 1 0,5 2 0,5-3 0,4-1 0,7-2 0,5-2 0,-1 2 0,-4 2 0,-7 3 0,-4 1 0,-4 0 0,-4 0 0,-3 0 0,-2 0 0,-2 0 0,0 0 0,0 0 0,-1 0 0,0-3 0,1 1 0,-2-2 0,-1 0 0,-1 1 0,-2 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0,2-20 0,-2-12 0,2-6 0,-2-2 0,3-4 0,-1 0 0,-1 0 0,-1 0 0,-2 0 0,2-1 0,0 2 0,2 1 0,-3 3 0,2 2 0,-1 1 0,0-1 0,3-5 0,-3-2 0,0-2 0,2 0 0,1-1 0,4-1 0,19-1 0,20-1 0,34 0 0,-20 1 0,7 0 0,21 1 0,7 0 0,-16 0 0,5 0 0,3 0-465,11 1 0,2 1 0,4 0 465,-21 0 0,2 1 0,1 0 0,1 0 0,3 2 0,0-1 0,3 1 0,-2 0 0,2 1 0,-1 1 0,1 0 0,0-1 0,1 0 0,2 1 0,-2-2 0,2 1 0,-2-1 0,0 0 0,1 1 0,0-2-433,0 1 0,-1-2 1,1 2-1,0-1 433,1-1 0,0 0 0,0 0 0,0 0 0,-2 0 0,-1 0 0,1 0 0,-2-1 0,-1-1 0,-1 2 0,-1-2 0,-1 1-252,20-2 1,-1 2 0,-3-2 251,-11 1 0,-1-1 0,-4-1 0,-10 1 0,-3 0 0,-4 0 0,17 0 0,-7 0 606,-19 0 0,-6 0-606,13 0 1777,-30 0-1777,-25-1 891,-6-3-891,-10-4 0,0-5 0,0-3 0,0-6 0,-2 0 0,-1 0 0,-2-1 0,0 2 0,-2-7 0,-6-20 0,4 11 0,-1-4 0,-3-13 0,-2-6 0,0-9 0,-2-2 0,6 20 0,0-1 0,0 1 0,0-1 0,-1 1 0,1 0 0,1 0 0,0 2 0,0-1 0,-4-21 0,-1 0 0,3 3 0,0 1 0,2 6 0,0 3 0,2 9 0,0 2 0,-2-20 0,4 29 0,3 18 0,1 13 0,2 2 0,0 1 0,0-1 0,0-2 0,0-1 0,0-1 0,0-1 0,0 2 0,0 1 0,0-8 0,0-6 0,-2-7 0,-4-1 0,-1 8 0,-6 8 0,-7 4 0,-12-1 0,-17-6 0,-19-5 0,-21-10 0,37 14 0,-3-1 0,-13-3 0,-3 1 0,-8-3 0,-2 1 0,-6 2 0,-1 0 0,-3 2 0,-1 0 0,3 4 0,0 1 0,-1 2 0,0 0 0,1 2 0,-1 1 0,2 1 0,-1 1 0,0 0 0,-1 2 0,2 0 0,-1 0 0,3 1 0,0 0 0,1 2 0,2-1 0,2 2 0,1-2 0,-1 2 0,1 0 0,-1 0 0,-1 0 0,-1 0 0,-1 0 0,-2 0 0,0 0 0,-2 0 0,1 0 0,0 0 0,1 0 0,1 0 0,0 0 0,6 0 0,0 0 0,5 0 0,1 0 0,-1 1 0,2 0 0,1 2 0,0 0 0,-1 0 0,2 3 0,4 0 0,0 0 0,5 0 0,2 0 0,-43 7 0,23-2 0,23 0 0,24-3 0,15 0 0,11-5 0,4 4 0,2-4 0,0 2 0,0 0 0,-2-1 0,-1-1 0,-11 1 0,-16 2 0,-17 3 0,-13 3 0,0 0 0,9 0 0,14-3 0,16-2 0,12 0 0,7 0 0,2 2 0,0 1 0,0 2 0,0 2 0,0-1 0,0 3 0,0 0 0,0 2 0,0-1 0,0 0 0,0-1 0,0-3 0,0 1 0,0-1 0,0-1 0,2 0 0,0 0 0,2 1 0,0 1 0,-1-2 0,0 0 0,-2-4 0,-1 0 0,0-5 0,0 2 0,0-1 0,0 2 0,0-1 0,0 0 0,0 0 0,0 1 0,0 0 0,0 0 0,0 0 0,0 0 0,0 1 0,0 1 0,0 1 0,0 2 0,0-1 0,0 0 0,0-1 0,0 0 0,0-3 0,0 0 0,0 0 0,0-2 0,0 1 0,0 0 0,0 2 0,0 4 0,0 2 0,0-3 0,0-3 0,0-3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0 475 24575,'0'30'0,"0"0"0,0 4 0,0 4 0,0 10 0,0 4 0,0-12 0,0 2 0,0 0 0,0 0 0,0 1 0,0 0 0,0 1 0,0-1 0,0 0 0,0-1 0,0-1 0,0-2 0,0 14 0,0-3 0,0-5 0,0-3 0,0-10 0,0-3 0,2 8 0,1-15 0,-1-10 0,2-3 0,-2-4 0,2-1 0,-1-1 0,-1 0 0,0 0 0,-2 0 0,2 0 0,0 0 0,1 2 0,-2 2 0,2 2 0,-1 0 0,0-1 0,2-3 0,-2-2 0,0-1 0,1-1 0,2 1 0,2-2 0,18-2 0,17 1 0,30-1 0,-18 1 0,7 1 0,18 0 0,6 0 0,-14 0 0,4 0 0,3 0-465,10 1 0,1 0 0,4 1 465,-18 0 0,1-1 0,1 2 0,1 0 0,3 0 0,0 1 0,2-1 0,-1 1 0,0 1 0,1 0 0,0 0 0,1 0 0,0 0 0,2 0 0,-1-1 0,0 1 0,-1-1 0,1 0 0,0 0 0,0 0-433,-1-1 0,1 0 1,0 1-1,0-1 433,1-1 0,0 1 0,0-1 0,0 1 0,-2-1 0,0 0 0,-1 0 0,0 0 0,-2-1 0,0 1 0,-1-1 0,-1 0-252,18 0 1,-2 0 0,-2-1 251,-9 0 0,-2 0 0,-4 0 0,-7 0 0,-4 0 0,-3 0 0,15 0 0,-6 0 606,-17 0 0,-5 0-606,11 0 1777,-26 0-1777,-21-1 891,-7-2-891,-8-3 0,0-4 0,0-3 0,0-4 0,-1-1 0,-2 1 0,-1 0 0,-1 0 0,-1-5 0,-6-15 0,4 9 0,0-5 0,-4-9 0,-1-4 0,0-8 0,-2-2 0,5 16 0,1 0 0,-1 0 0,0 0 0,0 0 0,1 0 0,0 1 0,0 0 0,0 0 0,-3-16 0,-1-1 0,2 4 0,0-1 0,3 6 0,-1 1 0,2 8 0,0 2 0,-2-17 0,4 24 0,3 14 0,0 9 0,2 2 0,0 1 0,0-1 0,0-2 0,0 0 0,0-1 0,0-1 0,0 2 0,0 0 0,0-5 0,0-6 0,-2-4 0,-3-2 0,-2 7 0,-4 5 0,-6 4 0,-11 0 0,-15-6 0,-17-3 0,-18-8 0,32 10 0,-2 0 0,-12-2 0,-2 0 0,-7-1 0,-3 0 0,-4 1 0,-1 1 0,-3 0 0,-1 1 0,3 3 0,0 1 0,0 2 0,-1-1 0,1 2 0,-1 1 0,2 1 0,-1-1 0,0 2 0,-1 1 0,2 0 0,-1 0 0,2 0 0,1 1 0,0 1 0,2 0 0,2 0 0,1 0 0,-1 1 0,1 0 0,-2 0 0,1 0 0,-2 0 0,-1 0 0,-1 0 0,0 0 0,-2 0 0,0 0 0,1 0 0,1 0 0,0 0 0,1 0 0,4 0 0,1 0 0,4 0 0,1 0 0,-1 1 0,2 0 0,0 1 0,1 0 0,0 1 0,0 1 0,4 1 0,0 0 0,5-1 0,1 1 0,-38 5 0,21-1 0,20-1 0,21-1 0,13-1 0,10-4 0,3 3 0,2-2 0,0 1 0,0 0 0,-1-1 0,-2-1 0,-10 1 0,-13 2 0,-15 2 0,-12 2 0,0 1 0,9-1 0,11-2 0,15-1 0,10-1 0,6 0 0,2 2 0,0 1 0,0 1 0,0 2 0,0 0 0,0 1 0,0 1 0,0 1 0,0-1 0,0 0 0,0-1 0,0-1 0,0-1 0,0 0 0,0 0 0,2-1 0,0 0 0,1 2 0,1 0 0,-1-2 0,-1 1 0,-1-4 0,-1 0 0,0-3 0,0 0 0,0 1 0,0 0 0,0 0 0,0 0 0,0 0 0,0 0 0,0 1 0,0 0 0,0-1 0,0 1 0,0 1 0,0 0 0,0 1 0,0 1 0,0 0 0,0 0 0,0-1 0,0 0 0,0-2 0,0 0 0,0-1 0,0-1 0,0 1 0,0 0 0,0 2 0,0 2 0,0 2 0,0-2 0,0-3 0,0-2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4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118 529 24575,'0'-19'0,"0"-7"0,0-2 0,1 2 0,1 4 0,0 7 0,2 1 0,0-1 0,-2-1 0,3 1 0,-1-2 0,-1 1 0,1 0 0,-2 1 0,3 1 0,-1 1 0,0-2 0,0 0 0,-1 0 0,0 1 0,0 2 0,0 1 0,1 0 0,0 0 0,-1 1 0,-1 3 0,-2 0 0,0 0 0,0 1 0,0-1 0,0 0 0,2 0 0,1 0 0,-1 0 0,0 0 0,0 1 0,1-2 0,-1 4 0,0-3 0,-4 4 0,0 1 0,-3 1 0,-3 1 0,-3 2 0,-5 4 0,-1 8 0,-1 9 0,0 7 0,1 2 0,1-2 0,2-4 0,1-3 0,0-5 0,1-3 0,2-4 0,1-4 0,2-3 0,4-3 0,10-6 0,1 0 0,8-9 0,-6 1 0,2-2 0,0-1 0,-1 1 0,1-1 0,-2 0 0,0 1 0,-1 3 0,-2-1 0,0 0 0,0 1 0,0 0 0,-1 1 0,0 4 0,0-3 0,-1 4 0,1-1 0,-1-2 0,-1 5 0,3-3 0,-2 4 0,1 1 0,1-1 0,-2 1 0,0 0 0,-1-1 0,-1 1 0,2 3 0,3 5 0,4 6 0,5 6 0,10 10 0,6 5 0,4 1 0,-3-4 0,-10-6 0,-9-5 0,-8-5 0,-3-4 0,-1-4 0,-1-1 0,-1 0 0,1-1 0,1 0 0,2-1 0,1 0 0,-1-1 0,-1 0 0,-2 0 0,-2 2 0,0 2 0,0-3 0,0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6:03:23.8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161 584 24575,'0'-13'0,"0"-11"0,0-2 0,0-4 0,0 3 0,0 6 0,0 1 0,0 1 0,0 3 0,0 3 0,0 3 0,0 0 0,0 1 0,0-1 0,0 0 0,0 0 0,0 1 0,0-1 0,0 0 0,0 0 0,0 1 0,0 1 0,0 0 0,0 1 0,0 1 0,0 1 0,0-1 0,0 0 0,3 0 0,-1-1 0,1-2 0,-1-1 0,-2 0 0,0 0 0,0 0 0,0 0 0,2 1 0,1-1 0,-1 0 0,0 0 0,-2 2 0,0 1 0,0 0 0,0 0 0,0 1 0,0 0 0,0 0 0,0 1 0,0-1 0,0-1 0,0-1 0,0-1 0,0 2 0,0 1 0,0 1 0,0 0 0,-2 0 0,-1 5 0,-4 5 0,-4 11 0,-3 6 0,-4 2 0,2 1 0,0-1 0,3 0 0,2-2 0,0-4 0,0 0 0,3-10 0,-1 1 0,4-6 0,0 2 0,-1-1 0,0-1 0,1-1 0,3-4 0,7-2 0,5-5 0,6-3 0,1-2 0,-2-2 0,-2 3 0,-1 0 0,-1 3 0,-1 0 0,1 1 0,-2 2 0,5-3 0,-5 7 0,3-4 0,-6 4 0,1 1 0,-1 0 0,0 1 0,0 1 0,0 0 0,2 0 0,1 0 0,0 0 0,0 0 0,-2 0 0,0 2 0,-3 2 0,1 3 0,-2 4 0,0 1 0,-1 2 0,-2 1 0,0-2 0,0 0 0,0-2 0,0-2 0,2-3 0,0-3 0,0-1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6:29.5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3:30.9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1 111 24575,'14'0'0,"2"0"0,1 0 0,3 0 0,2 0 0,7 0 0,8 0 0,11 0 0,7 0 0,2 0 0,-1 0 0,-3 0 0,1 0 0,-1 0 0,0 0 0,-2-2 0,-6 0 0,-7-1 0,-8 1 0,-3-1 0,2 0 0,1-1 0,5-1 0,3 2 0,0 1 0,0 2 0,0 0 0,-1 0 0,2 0 0,1-2 0,1 0 0,2-1 0,2 1 0,-1-1 0,-3 0 0,-3 0 0,-3 1 0,-2 2 0,-2 0 0,-2 0 0,-3 0 0,-3 0 0,-2 0 0,-3 0 0,0 0 0,1 0 0,1 0 0,6 0 0,4 0 0,5 0 0,6 0 0,-2 0 0,2 0 0,-3 0 0,-6 0 0,-2 0 0,-3 0 0,1 0 0,3 0 0,4 0 0,3 0 0,-1 0 0,1 0 0,-3 0 0,0 0 0,2 0 0,-1 0 0,-2 0 0,-3 0 0,-5 0 0,-3 0 0,-2 0 0,-3 0 0,0 0 0,5 0 0,9 2 0,8 1 0,8 0 0,3 0 0,2-2 0,3 1 0,0 1 0,0-1 0,-6-1 0,0-1 0,-3 0 0,-1 0 0,4 0 0,5 0 0,4 0 0,2 0 0,2 0 0,-3 0 0,-3 0 0,-1 0 0,-6 2 0,-4 0 0,-5 1 0,-3-1 0,2-1 0,2-1 0,0 2 0,-1 1 0,-2 0 0,-1-1 0,2-2 0,1 0 0,0 2 0,2 0 0,1 1 0,1-1 0,3-2 0,5 0 0,7 0 0,6 0 0,1 0 0,4 0 0,0 0 0,0 0 0,-1 0 0,-3 0 0,0 0 0,-3 0 0,-6-2 0,-8-1 0,-12-1 0,-10-1 0,-7 3 0,-5 0 0,-2 1 0,-1-1 0,1-1 0,9-2 0,11-3 0,11-2 0,8-2 0,3 0 0,-1 2 0,-5 2 0,-7 2 0,-10 0 0,-11 1 0,-7 3 0,-6 0 0,-3 2 0,2 0 0,3 0 0,5 0 0,5 0 0,-10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26.0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24575,'54'0'0,"-1"0"0,10 0 0,3 0 0,13 0 0,4 0 0,9 0 0,3 0 0,-27 0 0,1 0 0,0 0 0,0 0 0,1 0 0,1 0 0,1 0 0,0 0 0,0 0 0,-4 0 0,0 0 0,0 0 0,0 0 0,1 0 0,-1 0 0,32 0 0,-1 0 0,-2 0 0,-1 0 0,0 0 0,-2 0 0,-5 0 0,-2 0 0,1 0 0,0 0 0,-5 0 0,-1 0 0,-4 0 0,-2 0 0,-3 0 0,-1 0 0,-3 0 0,-2 0 0,-4 0 0,0 0 0,-4 0 0,0 0 0,-2 0 0,1 0 0,-1 0 0,0 0 0,1 1 0,-1 0 0,1 2 0,0 0 0,-1 2 0,1 0 0,0 2 0,-1 2 0,-1-1 0,-1 0 0,0 1 0,-1 0 0,1 1 0,0-1 0,1 1 0,0 0 0,1 1 0,0 0 0,0-1 0,0 0 0,-1 0 0,-1 0 0,-1-2 0,0 0 0,0-1 0,0 0 0,0 0 0,1 0 0,-1 0 0,0-1 0,1-1 0,1-1 0,2 0 0,1 1 0,3-2 0,1 0 0,4-1 0,2-1 0,2 1 0,-1-1 0,-1-1 0,-1 0 0,-6 0 0,-2 0 0,-7 0 0,-3 0 0,29 0 0,-19 0 0,-17 0 0,-14 0 0,-7 0 0,-11-1 0,-3-2 0,-8 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28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33 24575,'21'0'0,"12"0"0,36 0 0,-15 0 0,5 0 0,14 0 0,3 0 0,14 0 0,2 0 0,7 0 0,1 0 0,-31 0 0,0 0 0,0 0-217,3 0 0,-1 0 0,1 0 217,2 0 0,1 0 0,0 0 0,1 0 0,1 0 0,-1 0 0,2 0 0,0 0 0,-1 0 0,-2 0 0,0 0 0,0 0 0,-4 0 0,0-1 0,-1 2 0,-2-1 0,0 1 0,-1 0 0,31 1 0,-1 1 0,-30 1 0,1-1 0,-2 1 0,32 2 0,0 0 0,-1 0 0,-1 0 0,-2-1 0,-1-2 80,-5 0 1,-2-1-81,-3 1 0,-2 0 0,-5-1 0,-1 0 0,-5 0 0,0-1 0,-3 1 0,0-1 0,1-1 0,-1 0 245,1 0 0,0 0-245,1 0 0,1 0 0,0 0 0,0 0 0,0 0 0,0 0 0,2 0 0,1 0 0,2 0 0,1 0 0,7 0 0,2 0 0,5 1 0,2 1 0,4 0 0,2 0 0,-31 0 0,0-1 0,0 1 0,31 0 0,-1-1 0,0-1 0,0 0 0,-2 0 0,-1 0 0,-3 0 0,0 0 0,-4 0 0,-1 0 0,-5 0 0,-1 0 0,-6 0 0,-1 0 0,-7 0 0,-1 0 0,-6 0 0,-2 0 0,41 0 0,-16-2 0,-11-1 0,-10-1 0,-3-1 0,1-2 0,7-2 0,6-3 0,6-1 0,-4 3 0,-11 1 0,-16 2 0,-16 3 0,-12 0 0,-10-1 0,-5-2 0,-3-2 0,-1 5 0,0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30.3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79 24575,'52'0'0,"36"0"0,-18 0 0,7 0 0,-12 0 0,4 0 0,2 0 0,11 0 0,3 0 0,2 0-925,9 0 0,2 0 1,2 0 924,-21 0 0,1 0 0,1 0 0,0 0 0,3 0 0,0 0 0,1 0 0,0 0 0,1 0 0,0 0 0,0 0 0,-1 0 0,0 0 0,-1 0 0,0 0 0,-1 0 0,-3 0 0,0 0 0,-2 0 0,0 0 0,17 0 0,-1 0 0,0 0 0,-3-1 0,1 0 0,-2 0 22,-5-1 0,0-1 1,-1 1-23,-4-2 0,0 1 0,-1-2 0,-2 1 0,0-1 0,-3 0 320,21-1 1,-4 0-321,-7 1 0,-3 0 0,-11 2 0,-2 0 0,-8 1 0,-1 0 695,-5 1 0,-1 1-695,-2 0 0,0 0 338,0 0 0,1 0-338,-1 0 0,0 0 0,0 0 0,1 0 0,3 0 0,-1 0 0,1 0 0,0 0 0,2 0 0,0 0 0,0 0 0,-1 0 0,-1 0 0,-1 0 0,-1 0 0,-1 0 0,44 0 0,-12 0 0,-18 0 0,-17 0 0,-14 0 0,-10 0 0,-7 0 0,-6 0 0,-4 0 0,-1 0 0,-2 0 0,-2-4 0,-2 3 0,-1-3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32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24575,'80'0'0,"-31"0"0,6 0 0,20 0 0,8 0 0,-19 0 0,4 0 0,1 0 0,8 0 0,3 0 0,1 0 0,5 0 0,3 0 0,0 0-829,4 0 1,2 0-1,-1 0 829,2 0 0,0 0 0,0 0 0,-2 0 0,1 0 0,-1 0 0,-2 0 0,0 0 0,-2 0-28,-7 0 1,-2 0-1,0 0 28,-2 1 0,0-1 0,-2 1 0,-2 1 0,-1-1 0,-1 1 0,-2-1 0,-1 1 0,-1-1 0,1 1 0,0-1 0,-1 0 0,30 0 0,-2-1 234,-2 0 0,-2 0-234,-1 0 0,-2 0 0,-4 0 0,-1 0 0,-5 0 0,-1 0 0,-2 0 0,0 0 614,-1 0 1,-1 0-615,-1 0 0,1 0 357,-1 0 1,0 0-358,0 0 0,0 0 78,0 0 1,0 0-79,2 0 0,1 0 0,1 0 0,0 0 0,2 0 0,0 0 0,0 0 0,0 0 0,-4 0 0,-1 0 0,-5 0 0,-1 0 0,-7 0 0,-2 0 0,-7 0 0,-1 0 0,43 0 0,-12 0 0,-11 0 0,-13 0 0,-18 0 0,-12-1 0,-13-3 0,-8-3 0,-6 3 0,-2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34.5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28 24575,'33'0'0,"53"0"0,-3 0 0,11 0 0,-12 0 0,6 0 0,3 0-1720,-14 0 1,4 0 0,0 0-1,1 0 1720,2 0 0,0 0 0,1 0 0,0 0 0,0 0 0,1 0 0,-1 0 0,1 0 53,0 0 0,0 0 0,0 0 0,0 0-53,1 0 0,0 0 0,-1 0 0,0 0 0,-3 0 0,1 0 0,-2 0 0,-2 0 269,18 0 1,-2 0-1,-3 0-269,-7 0 0,-2 1 0,-2-2 0,-10 0 0,-2-2 0,-1 1 0,23-2 0,-4 0 0,-9 1 0,-5-1 1660,-15 0 0,-5 2-1660,22 2 425,-27 0 1,-29 0 0,-7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9T10:24:36.0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24575,'58'0'0,"-1"0"0,19 0 0,6 0 0,-11 0 0,5 0 0,3 0-733,13 0 0,4 0 1,3 0 732,-18 0 0,2 0 0,1 0 0,1 0-452,6 0 0,1 0 0,1 0 0,0 0 452,2 0 0,1 0 0,-1 0 0,-2 0 0,-6 0 0,-2 0 0,-1 0 0,-1 0 45,19 0 1,-2 0-1,-4 0-45,-12 0 0,-3 0 0,-2 0 0,-8 0 0,-3 0 0,0 0 0,27 0 0,-4 0 0,-17 0 0,-6 0 485,-13 0 1,-5 0-486,19 0 0,-40 0 0,-11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0 810 24575,'0'51'0,"0"0"0,0 8 0,0 5 0,0 19 0,0 6 0,0-21 0,0 3 0,0 0 0,0 2 0,0 0 0,0 0 0,0 2 0,0-1 0,0-1 0,0-2 0,0-1 0,0-3 0,0 23 0,0-4 0,0-10 0,0-4 0,0-17 0,0-6 0,2 14 0,1-25 0,-1-17 0,2-7 0,-2-4 0,2-4 0,0-1 0,-2 0 0,0 0 0,-2 1 0,2-2 0,0 2 0,1 2 0,-2 4 0,2 3 0,-1 1 0,0-2 0,2-5 0,-2-4 0,0-2 0,1-1 0,2 0 0,3-2 0,17-2 0,18-1 0,31 1 0,-18 0 0,6 1 0,19 1 0,6 0 0,-14 0 0,4 0 0,3 0-465,10 2 0,2 0 0,3 1 465,-18 0 0,1 0 0,1 1 0,1 1 0,3 1 0,0 0 0,2 0 0,-1 1 0,1 1 0,0 1 0,0 0 0,1-1 0,0 0 0,2 1 0,-1-2 0,1 1 0,-2-1 0,1 0 0,0 0 0,0-1-433,0 0 0,0-1 1,0 1-1,0-1 433,1-1 0,1 1 0,-1-1 0,0 0 0,-2 0 0,0 0 0,0-1 0,-1 0 0,-2-1 0,0 1 0,-1-1 0,-1 0-252,18-1 1,-1 1 0,-3-2 251,-9 1 0,-2-1 0,-3-1 0,-9 1 0,-3 0 0,-3 0 0,15 0 0,-6 0 606,-18 0 0,-5 0-606,12 0 1777,-27 0-1777,-22-1 891,-6-5-891,-9-4 0,0-7 0,0-5 0,0-7 0,-2-1 0,-1 1 0,-1-1 0,-1 2 0,-1-10 0,-6-25 0,4 14 0,-1-6 0,-3-17 0,-1-7 0,-1-13 0,-1-3 0,5 27 0,0-1 0,0 1 0,0-1 0,0 1 0,0 0 0,1 1 0,0 1 0,0 0 0,-4-29 0,0 1 0,2 4 0,0 1 0,2 8 0,0 3 0,2 13 0,0 3 0,-2-28 0,3 40 0,4 24 0,0 16 0,2 4 0,0 0 0,0 0 0,0-4 0,0-1 0,0-1 0,0-1 0,0 3 0,0 0 0,0-9 0,0-10 0,-2-8 0,-3-2 0,-2 12 0,-4 9 0,-7 6 0,-11-1 0,-15-8 0,-17-7 0,-19-13 0,33 18 0,-3-1 0,-11-4 0,-3 1 0,-7-3 0,-2 1 0,-5 2 0,-1 1 0,-3 1 0,-1 2 0,3 4 0,0 2 0,-1 2 0,0 1 0,1 2 0,-1 1 0,2 2 0,-1 0 0,0 2 0,-1 1 0,2 1 0,-1 0 0,2 1 0,1 0 0,1 2 0,1 0 0,2 1 0,1-1 0,-1 2 0,1 0 0,-1 0 0,0 0 0,-2 0 0,-1 0 0,-1 0 0,0 0 0,-2 0 0,0 0 0,1 0 0,1 0 0,0 0 0,1 0 0,5 0 0,0 0 0,4 0 0,1 0 0,0 1 0,1 1 0,1 1 0,0 1 0,0 1 0,1 2 0,3 1 0,1 1 0,4-2 0,2 2 0,-39 8 0,21-2 0,21-1 0,21-3 0,14-1 0,9-5 0,4 3 0,2-3 0,0 1 0,0 1 0,-1-2 0,-2-1 0,-10 1 0,-14 3 0,-15 4 0,-12 4 0,0 1 0,8-2 0,13-3 0,14-2 0,11-1 0,6 0 0,2 3 0,0 1 0,0 3 0,0 3 0,0-1 0,0 3 0,0 0 0,0 3 0,0-1 0,0-1 0,0-1 0,0-3 0,0 0 0,0-1 0,0-1 0,2 0 0,0 0 0,1 2 0,1 0 0,-1-2 0,-1 1 0,-1-7 0,-1 1 0,0-7 0,0 2 0,0 0 0,0 1 0,0 0 0,0 0 0,0 0 0,0 0 0,0 1 0,0 0 0,0 0 0,0 1 0,0 0 0,0 2 0,0 1 0,0 2 0,0-1 0,0 1 0,0-2 0,0-1 0,0-2 0,0-1 0,0-1 0,0-1 0,0 0 0,0 1 0,0 3 0,0 4 0,0 3 0,0-3 0,0-5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8:24.1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6:49:02.3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276 1019 24575,'0'-17'0,"0"-23"0,0-43 0,0 28 0,0-3 0,0-5 0,0 2 0,0-39 0,0 36 0,0 35 0,0 12 0,0 13 0,0-2 0,0 0 0,0 1 0,0-1 0,0 1 0,0-2 0,0-2 0,0-1 0,0-3 0,0 2 0,0 1 0,0 1 0,0 2 0,0-1 0,0 1 0,0-1 0,0-1 0,0 0 0,0-3 0,0-3 0,0-1 0,0-3 0,0 2 0,0 3 0,0 4 0,0 2 0,0 2 0,0-1 0,0-2 0,0 0 0,0-1 0,0 2 0,0-3 0,0 5 0,0-1 0,-1 4 0,-3 1 0,-2 2 0,-4 3 0,-8 14 0,-6 11 0,-4 6 0,2 2 0,4-4 0,3-2 0,-1 0 0,3-2 0,0-4 0,3-1 0,1-3 0,1-3 0,2-2 0,2-6 0,4-6 0,2-5 0,5-6 0,4-4 0,6-3 0,4-6 0,2 0 0,-1 0 0,1-2 0,-2 3 0,-3 2 0,-3 1 0,-2 4 0,0-1 0,2 1 0,1-1 0,0-1 0,2 1 0,0-2 0,3-3 0,-1-1 0,0 1 0,-2 3 0,-2 3 0,-1 1 0,-1 1 0,0 3 0,-1 1 0,0 0 0,-1 2 0,-1 0 0,1 0 0,1 1 0,0 1 0,-2-1 0,-1 0 0,-2 2 0,0 0 0,0 2 0,0 1 0,-1 2 0,-2 4 0,2 5 0,-1 4 0,3 3 0,1 1 0,-2 2 0,3 1 0,2 1 0,1-3 0,1-2 0,0-8 0,-3-2 0,0-3 0,-2-1 0,0-2 0,-2-1 0,1-2 0,-1 4 0,0-3 0,0 3 0,-1-2 0,-2 2 0,-1 0 0,0-1 0,0-1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33:1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0 678 24575,'0'43'0,"0"-1"0,0 8 0,0 3 0,0 17 0,0 4 0,0-17 0,0 3 0,0-1 0,0 2 0,0 0 0,0 1 0,0 0 0,0 0 0,0-1 0,0-1 0,0-2 0,0-2 0,0 20 0,0-4 0,0-9 0,0-2 0,0-15 0,0-5 0,2 12 0,0-22 0,0-13 0,1-6 0,-1-4 0,1-3 0,1-1 0,-3 0 0,1 1 0,-2 0 0,2-2 0,-1 2 0,2 2 0,-2 3 0,1 2 0,0 2 0,-1-3 0,3-3 0,-2-4 0,-1-1 0,2-2 0,1 1 0,3-2 0,14-2 0,14 0 0,27 0 0,-15 0 0,5 2 0,16 0 0,5 0 0,-12 0 0,3 0 0,3 0-465,9 1 0,1 1 0,2 0 465,-14 1 0,0-1 0,1 2 0,1 0 0,3 1 0,-1 0 0,2 0 0,0 1 0,0 1 0,0 0 0,0 1 0,1-2 0,0 1 0,2 1 0,-1-3 0,0 2 0,-1-1 0,1 0 0,0 0 0,0-1-433,-1 0 0,1-1 1,0 1-1,0-1 433,1 0 0,0 0 0,0-1 0,-1 0 0,-1 1 0,0-1 0,0 0 0,0-1 0,-3 0 0,1 0 0,-2 0 0,0 0-252,15-1 1,-1 0 0,-3-1 251,-7 1 0,-1-1 0,-3-1 0,-8 1 0,-2 0 0,-3 0 0,13 0 0,-6 0 606,-14 0 0,-4 0-606,9 0 1777,-22 0-1777,-18-1 891,-6-4-891,-7-3 0,0-6 0,0-5 0,0-5 0,-1-1 0,-2 1 0,0-1 0,-1 1 0,-1-8 0,-5-20 0,3 11 0,-1-6 0,-2-13 0,-1-6 0,0-11 0,-2-2 0,5 22 0,-1-1 0,1 1 0,0-1 0,-1 1 0,1 0 0,0 1 0,1 1 0,-1 0 0,-3-25 0,1 2 0,0 2 0,1 2 0,2 6 0,-1 3 0,2 10 0,0 3 0,-1-23 0,2 33 0,3 20 0,0 14 0,2 3 0,0 0 0,0 0 0,0-4 0,0 0 0,0-1 0,0-1 0,0 3 0,0 0 0,0-8 0,0-9 0,-1-6 0,-3-1 0,-2 9 0,-4 8 0,-5 5 0,-9-1 0,-13-6 0,-14-7 0,-16-10 0,28 15 0,-3-1 0,-9-4 0,-3 1 0,-5-2 0,-2 1 0,-4 1 0,-2 2 0,-1 0 0,-2 2 0,3 3 0,0 1 0,0 3 0,-1 0 0,1 2 0,-1 1 0,2 1 0,-1 1 0,0 1 0,-1 1 0,2 1 0,-1 0 0,2 0 0,0 1 0,2 1 0,0 1 0,2 0 0,0-1 0,0 2 0,1 0 0,-1 0 0,0 0 0,-2 0 0,-1 0 0,0 0 0,0 0 0,-3 0 0,1 0 0,1 0 0,1 0 0,-1 0 0,1 0 0,5 0 0,0 0 0,3 0 0,0 0 0,1 1 0,1 1 0,0 0 0,0 1 0,1 2 0,0 0 0,3 2 0,1 1 0,2-2 0,3 1 0,-33 7 0,18-1 0,17-1 0,18-3 0,11-1 0,8-4 0,3 3 0,2-3 0,0 1 0,0 1 0,-1-2 0,-1 0 0,-9 0 0,-12 2 0,-12 5 0,-10 2 0,0 1 0,6-1 0,12-3 0,11-2 0,9 0 0,5-1 0,2 3 0,0 1 0,0 3 0,0 1 0,0 1 0,0 1 0,0 1 0,0 2 0,0-1 0,0-1 0,0 0 0,0-3 0,0 0 0,0-1 0,0 0 0,2-1 0,0 1 0,0 1 0,2 0 0,-2-2 0,0 1 0,-1-5 0,-1 0 0,0-6 0,0 2 0,0 0 0,0 1 0,0 0 0,0 0 0,0 0 0,0 0 0,0 0 0,0 1 0,0 0 0,0 0 0,0 1 0,0 1 0,0 1 0,0 2 0,0-1 0,0 0 0,0-1 0,0 0 0,0-3 0,0 0 0,0-1 0,0-1 0,0 0 0,0 1 0,0 2 0,0 4 0,0 2 0,0-2 0,0-5 0,0-3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10.3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24575,'42'0'0,"-8"7"0,7 3 0,3 2 0,-1 1 0,3 2 0,2 1 0,0 2-1967,-3-2 1,0 1 0,2 1 0,-1 1 0,-1 1 1848,2 0 0,-1 2 0,0 0 1,-1 0-1,-1 0 118,4 4 0,-2 0 0,0 1 0,-2-1 495,-2-2 1,-2 1 0,0-1 0,-2 0-496,6 4 0,-2 0 0,-2-1 0,-4-4 0,-1 0 0,-2-2 854,2 3 1,-2-2-855,13 9 0,-13-10 0,-16-8 5870,-8-7-5870,-4-3 858,-3-2-858,-1 1 0,-1 2 0,1 2 0,7 3 0,14 8 0,16 10 0,-14-11 0,1 2 0,1 0 0,-2 0 0,17 15 0,-12-9 0,-11-6 0,-8-7 0,-6-5 0,-2-1 0,-2-2 0,0 0 0,0 0 0,0 0 0,1-1 0,1-1 0,4 1 0,6 3 0,6 4 0,3 3 0,-2-1 0,-6-2 0,-5-4 0,-3-5 0,-3-4 0,-1 2 0,0-2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3:13.39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1 200 24575,'0'33'0,"0"15"0,0 30 0,0 22 0,0-46 0,0 0 0,1 46 0,2-20 0,2-11 0,3-10 0,-1-10 0,0-8 0,0 0 0,-1 4 0,2 9 0,-2 2 0,-1-6 0,-1-8 0,-1-26 0,-2-19 0,-1-37 0,0-22 0,-3-17 0,0-6 0,-3 7 0,1 4 0,2 1 0,1 1 0,2 6 0,0 11 0,0 17 0,0 15 0,0 9 0,0 2 0,0 0 0,0-2 0,0-3 0,0-4 0,0-7 0,0-7 0,0-8 0,0-5 0,0 1 0,0 5 0,0 11 0,0 9 0,0 9 0,0 3 0,0 3 0,0 1 0,0-1 0,0-1 0,0 0 0,0-1 0,0-4 0,0-1 0,0 0 0,1 5 0,1 3 0,2 1 0,3 3 0,0 0 0,3 1 0,2 1 0,2 0 0,8 1 0,7 4 0,10 6 0,23 4 0,33 0 0,-27-7 0,6-2 0,16-1 0,4 0 0,5-2 0,1 1 0,-32-1 0,-1 1 0,0-1 0,26 0 0,-3 1 0,-7 1 0,-4-1 0,-9 0 0,-5-1 0,31 0 0,-33 2 0,-31-2 0,-18-3 0,-12-6 0,-18-9 0,8 5 0,-7-1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6T15:55:48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0 609 24575,'0'38'0,"0"1"0,0 5 0,0 4 0,0 15 0,0 3 0,0-14 0,0 1 0,0 0 0,0 2 0,0 0 0,0 0 0,0 1 0,0 0 0,0-1 0,0-2 0,0 0 0,0-3 0,0 18 0,0-3 0,0-8 0,0-3 0,0-13 0,0-4 0,2 11 0,0-20 0,-1-12 0,2-6 0,-1-2 0,1-4 0,0 0 0,-2 0 0,1 0 0,-2 0 0,1-1 0,1 2 0,0 1 0,-1 3 0,1 2 0,0 1 0,-1-1 0,2-5 0,-1-2 0,-1-2 0,1 0 0,2-1 0,2-1 0,13-1 0,13-1 0,24 0 0,-14 1 0,5 0 0,14 1 0,4 0 0,-10 0 0,3 0 0,2 0-465,8 1 0,1 1 0,2 0 465,-13 0 0,1 1 0,0 0 0,1 0 0,3 2 0,-1-1 0,2 1 0,-1 0 0,1 1 0,0 1 0,0 0 0,0-1 0,1 0 0,1 1 0,0-2 0,0 1 0,-1-1 0,0 0 0,0 1 0,1-2-433,-1 1 0,1-2 1,-1 2-1,0-1 433,2-1 0,-1 0 0,1 0 0,-1 0 0,-2 0 0,1 0 0,0 0 0,-1-1 0,-2-1 0,0 2 0,0-2 0,-1 1-252,13-2 1,0 2 0,-2-2 251,-8 1 0,-1-1 0,-2-1 0,-7 1 0,-2 0 0,-2 0 0,11 0 0,-5 0 606,-13 0 0,-4 0-606,9 0 1777,-20 0-1777,-17-1 891,-4-3-891,-7-4 0,0-5 0,0-3 0,0-6 0,-1 0 0,-2 0 0,0-1 0,0 2 0,-2-7 0,-4-20 0,3 11 0,-1-4 0,-2-13 0,0-6 0,-2-9 0,0-2 0,3 20 0,1-1 0,-1 1 0,1-1 0,-1 1 0,1 0 0,0 0 0,0 2 0,0-1 0,-2-21 0,-1 0 0,1 3 0,1 1 0,1 6 0,1 3 0,0 9 0,1 2 0,-2-20 0,3 29 0,2 18 0,1 13 0,1 2 0,0 1 0,0-1 0,0-2 0,0-1 0,0-1 0,0-1 0,0 2 0,0 1 0,0-8 0,0-6 0,-2-7 0,-1-1 0,-3 8 0,-2 8 0,-5 4 0,-9-1 0,-11-6 0,-13-5 0,-14-10 0,24 14 0,-1-1 0,-9-3 0,-2 1 0,-6-3 0,-1 1 0,-3 2 0,-2 0 0,-1 2 0,-2 0 0,3 4 0,0 1 0,-1 2 0,0 0 0,1 2 0,-1 1 0,2 1 0,-1 1 0,0 0 0,-1 2 0,1 0 0,0 0 0,1 1 0,2 0 0,-1 2 0,2-1 0,1 2 0,1-2 0,-1 2 0,1 0 0,-1 0 0,0 0 0,-1 0 0,-1 0 0,-1 0 0,0 0 0,-2 0 0,1 0 0,0 0 0,2 0 0,-1 0 0,1 0 0,3 0 0,1 0 0,2 0 0,2 0 0,-1 1 0,1 0 0,1 2 0,0 0 0,0 0 0,1 3 0,1 0 0,2 0 0,3 0 0,1 0 0,-29 7 0,15-2 0,17 0 0,15-3 0,11 0 0,6-5 0,4 4 0,1-4 0,0 2 0,0 0 0,-1-1 0,-1-1 0,-8 1 0,-10 2 0,-12 3 0,-9 3 0,1 0 0,5 0 0,10-3 0,11-2 0,8 0 0,5 0 0,1 2 0,0 1 0,0 2 0,0 2 0,0-1 0,0 3 0,0 0 0,0 2 0,0-1 0,0 0 0,0-1 0,0-3 0,0 1 0,0-1 0,0-1 0,1 0 0,1 0 0,0 1 0,1 1 0,-1-2 0,0 0 0,-2-4 0,0 0 0,0-5 0,0 2 0,0-1 0,0 2 0,0-1 0,0 0 0,0 0 0,0 1 0,0 0 0,0 0 0,0 0 0,0 0 0,0 1 0,0 1 0,0 1 0,0 2 0,0-1 0,0 0 0,0-1 0,0 0 0,0-3 0,0 0 0,0 0 0,0-2 0,0 1 0,0 0 0,0 2 0,0 4 0,0 2 0,0-3 0,0-3 0,0-3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14.png"/><Relationship Id="rId3" Type="http://schemas.openxmlformats.org/officeDocument/2006/relationships/image" Target="../media/image1.png"/><Relationship Id="rId21" Type="http://schemas.openxmlformats.org/officeDocument/2006/relationships/image" Target="../media/image9.png"/><Relationship Id="rId42" Type="http://schemas.openxmlformats.org/officeDocument/2006/relationships/customXml" Target="../ink/ink19.xml"/><Relationship Id="rId7" Type="http://schemas.openxmlformats.org/officeDocument/2006/relationships/customXml" Target="../ink/ink4.xml"/><Relationship Id="rId12" Type="http://schemas.openxmlformats.org/officeDocument/2006/relationships/customXml" Target="../ink/ink7.xml"/><Relationship Id="rId17" Type="http://schemas.openxmlformats.org/officeDocument/2006/relationships/image" Target="../media/image7.png"/><Relationship Id="rId25" Type="http://schemas.openxmlformats.org/officeDocument/2006/relationships/image" Target="../media/image11.png"/><Relationship Id="rId38" Type="http://schemas.openxmlformats.org/officeDocument/2006/relationships/customXml" Target="../ink/ink16.xml"/><Relationship Id="rId2" Type="http://schemas.openxmlformats.org/officeDocument/2006/relationships/customXml" Target="../ink/ink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41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24" Type="http://schemas.openxmlformats.org/officeDocument/2006/relationships/customXml" Target="../ink/ink13.xml"/><Relationship Id="rId37" Type="http://schemas.openxmlformats.org/officeDocument/2006/relationships/image" Target="../media/image13.png"/><Relationship Id="rId40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6.png"/><Relationship Id="rId23" Type="http://schemas.openxmlformats.org/officeDocument/2006/relationships/image" Target="../media/image10.png"/><Relationship Id="rId36" Type="http://schemas.openxmlformats.org/officeDocument/2006/relationships/customXml" Target="../ink/ink15.xml"/><Relationship Id="rId10" Type="http://schemas.openxmlformats.org/officeDocument/2006/relationships/customXml" Target="../ink/ink6.xml"/><Relationship Id="rId19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3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35" Type="http://schemas.openxmlformats.org/officeDocument/2006/relationships/image" Target="../media/image12.png"/><Relationship Id="rId8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docs/api/java.base/java/lang/Object.html" TargetMode="External"/><Relationship Id="rId2" Type="http://schemas.openxmlformats.org/officeDocument/2006/relationships/hyperlink" Target="https://docs.oracle.com/en/java/javase/11/docs/api/java.base/java/util/Collectio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oracle.com/en/java/javase/11/docs/api/java.base/java/util/Iterator.html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23.xml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Sorted</a:t>
            </a: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Set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EFE79-9382-0437-7214-70DCF0E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19016"/>
            <a:ext cx="12022192" cy="673898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r>
              <a:rPr lang="en-US" dirty="0"/>
              <a:t>	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14:cNvPr>
              <p14:cNvContentPartPr/>
              <p14:nvPr/>
            </p14:nvContentPartPr>
            <p14:xfrm>
              <a:off x="4481555" y="271581"/>
              <a:ext cx="1871280" cy="1065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62FC75-C920-C964-224A-808017891C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3558" y="253581"/>
                <a:ext cx="1906913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14:cNvPr>
              <p14:cNvContentPartPr/>
              <p14:nvPr/>
            </p14:nvContentPartPr>
            <p14:xfrm>
              <a:off x="-3391359" y="91494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4CB919-5DFC-F230-0541-0CDF7773021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409359" y="896940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FFED7AD-B94C-456C-8338-FCF4E2E94FF4}"/>
              </a:ext>
            </a:extLst>
          </p:cNvPr>
          <p:cNvSpPr txBox="1"/>
          <p:nvPr/>
        </p:nvSpPr>
        <p:spPr>
          <a:xfrm>
            <a:off x="4793135" y="476928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Iterable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EF2E3FA-FE06-222E-E3C9-3FEACE452A8D}"/>
              </a:ext>
            </a:extLst>
          </p:cNvPr>
          <p:cNvSpPr txBox="1">
            <a:spLocks/>
          </p:cNvSpPr>
          <p:nvPr/>
        </p:nvSpPr>
        <p:spPr>
          <a:xfrm>
            <a:off x="221489" y="-47334"/>
            <a:ext cx="11721726" cy="6324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	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14:cNvPr>
              <p14:cNvContentPartPr/>
              <p14:nvPr/>
            </p14:nvContentPartPr>
            <p14:xfrm>
              <a:off x="4633955" y="1820297"/>
              <a:ext cx="1871280" cy="1065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3BD5D93-C1F0-9BE3-D37B-E7D604D518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15958" y="1802297"/>
                <a:ext cx="1906913" cy="11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14:cNvPr>
              <p14:cNvContentPartPr/>
              <p14:nvPr/>
            </p14:nvContentPartPr>
            <p14:xfrm>
              <a:off x="-3238959" y="3118566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AE30133-2FB8-AA14-2A8E-A56BC37D18D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3256959" y="3100566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0B0C52C-FE5D-93EE-AF43-AF3DED58F618}"/>
              </a:ext>
            </a:extLst>
          </p:cNvPr>
          <p:cNvSpPr txBox="1"/>
          <p:nvPr/>
        </p:nvSpPr>
        <p:spPr>
          <a:xfrm>
            <a:off x="4664075" y="2091754"/>
            <a:ext cx="160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14:cNvPr>
              <p14:cNvContentPartPr/>
              <p14:nvPr/>
            </p14:nvContentPartPr>
            <p14:xfrm>
              <a:off x="5203355" y="1396404"/>
              <a:ext cx="194400" cy="367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4525F0-55DB-742E-2FC9-63B51014F97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185322" y="1378404"/>
                <a:ext cx="230106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DFA2B3-FDA4-8DD3-77FF-DA5C67261AA7}"/>
                  </a:ext>
                </a:extLst>
              </p14:cNvPr>
              <p14:cNvContentPartPr/>
              <p14:nvPr/>
            </p14:nvContentPartPr>
            <p14:xfrm>
              <a:off x="6055907" y="3368668"/>
              <a:ext cx="1566480" cy="892032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DFA2B3-FDA4-8DD3-77FF-DA5C67261AA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37910" y="3350669"/>
                <a:ext cx="1602115" cy="927670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A03B24F-A2DE-0B6E-A6EB-C2E16BA65BA0}"/>
              </a:ext>
            </a:extLst>
          </p:cNvPr>
          <p:cNvSpPr txBox="1"/>
          <p:nvPr/>
        </p:nvSpPr>
        <p:spPr>
          <a:xfrm>
            <a:off x="6301349" y="3577770"/>
            <a:ext cx="109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5638AE-76EC-B963-6F57-3CCD78EA1D41}"/>
              </a:ext>
            </a:extLst>
          </p:cNvPr>
          <p:cNvSpPr txBox="1"/>
          <p:nvPr/>
        </p:nvSpPr>
        <p:spPr>
          <a:xfrm>
            <a:off x="7622828" y="1396404"/>
            <a:ext cx="4320387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SortedSet is a child interface of Set Interface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5A0B98B-E353-A54C-F08D-03EDC541B93D}"/>
                  </a:ext>
                </a:extLst>
              </p14:cNvPr>
              <p14:cNvContentPartPr/>
              <p14:nvPr/>
            </p14:nvContentPartPr>
            <p14:xfrm>
              <a:off x="5470926" y="3054905"/>
              <a:ext cx="697876" cy="382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5A0B98B-E353-A54C-F08D-03EDC541B93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52930" y="3036905"/>
                <a:ext cx="733508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9575DD4-80F4-ABA8-06E8-099DDAF68DA8}"/>
                  </a:ext>
                </a:extLst>
              </p14:cNvPr>
              <p14:cNvContentPartPr/>
              <p14:nvPr/>
            </p14:nvContentPartPr>
            <p14:xfrm>
              <a:off x="5383182" y="2936860"/>
              <a:ext cx="636480" cy="45720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9575DD4-80F4-ABA8-06E8-099DDAF68DA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65182" y="2918846"/>
                <a:ext cx="672120" cy="4928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6B9180A-2642-5D43-1D53-8819CCDAD47A}"/>
                  </a:ext>
                </a:extLst>
              </p14:cNvPr>
              <p14:cNvContentPartPr/>
              <p14:nvPr/>
            </p14:nvContentPartPr>
            <p14:xfrm>
              <a:off x="5707520" y="4565476"/>
              <a:ext cx="1406940" cy="801182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6B9180A-2642-5D43-1D53-8819CCDAD4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89524" y="4547480"/>
                <a:ext cx="1442572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7AB304CD-102A-B778-72F5-037FECE77532}"/>
              </a:ext>
            </a:extLst>
          </p:cNvPr>
          <p:cNvSpPr txBox="1"/>
          <p:nvPr/>
        </p:nvSpPr>
        <p:spPr>
          <a:xfrm>
            <a:off x="5707520" y="4724915"/>
            <a:ext cx="1322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HashSet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8CA4309C-FCB8-0E21-3739-FA803323A4A3}"/>
                  </a:ext>
                </a:extLst>
              </p14:cNvPr>
              <p14:cNvContentPartPr/>
              <p14:nvPr/>
            </p14:nvContentPartPr>
            <p14:xfrm>
              <a:off x="5798095" y="5700516"/>
              <a:ext cx="1824292" cy="624601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8CA4309C-FCB8-0E21-3739-FA803323A4A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780097" y="5682516"/>
                <a:ext cx="1859928" cy="660241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TextBox 62">
            <a:extLst>
              <a:ext uri="{FF2B5EF4-FFF2-40B4-BE49-F238E27FC236}">
                <a16:creationId xmlns:a16="http://schemas.microsoft.com/office/drawing/2014/main" id="{9E0B4624-5E2D-1126-C84C-6963C3DA5248}"/>
              </a:ext>
            </a:extLst>
          </p:cNvPr>
          <p:cNvSpPr txBox="1"/>
          <p:nvPr/>
        </p:nvSpPr>
        <p:spPr>
          <a:xfrm>
            <a:off x="5798096" y="5683375"/>
            <a:ext cx="1617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LinkedHashSet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40279C63-6D09-701A-6083-65E5BC067AF4}"/>
                  </a:ext>
                </a:extLst>
              </p14:cNvPr>
              <p14:cNvContentPartPr/>
              <p14:nvPr/>
            </p14:nvContentPartPr>
            <p14:xfrm>
              <a:off x="6221558" y="4311764"/>
              <a:ext cx="173160" cy="1908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40279C63-6D09-701A-6083-65E5BC067A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03595" y="4293764"/>
                <a:ext cx="208726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DE81E25-2D3A-CD30-0C8D-E584DD4AC3DC}"/>
                  </a:ext>
                </a:extLst>
              </p14:cNvPr>
              <p14:cNvContentPartPr/>
              <p14:nvPr/>
            </p14:nvContentPartPr>
            <p14:xfrm>
              <a:off x="6081158" y="5392484"/>
              <a:ext cx="99360" cy="21060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DE81E25-2D3A-CD30-0C8D-E584DD4AC3D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063158" y="5374453"/>
                <a:ext cx="135000" cy="246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93CDD5F8-3EDC-05FB-E622-62D13DD70EBB}"/>
                  </a:ext>
                </a:extLst>
              </p14:cNvPr>
              <p14:cNvContentPartPr/>
              <p14:nvPr/>
            </p14:nvContentPartPr>
            <p14:xfrm>
              <a:off x="7933831" y="4055980"/>
              <a:ext cx="1768804" cy="801182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93CDD5F8-3EDC-05FB-E622-62D13DD70EB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915833" y="4037984"/>
                <a:ext cx="1804439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67" name="TextBox 66">
            <a:extLst>
              <a:ext uri="{FF2B5EF4-FFF2-40B4-BE49-F238E27FC236}">
                <a16:creationId xmlns:a16="http://schemas.microsoft.com/office/drawing/2014/main" id="{14180413-9458-8FFD-0501-5B6AB770EB9D}"/>
              </a:ext>
            </a:extLst>
          </p:cNvPr>
          <p:cNvSpPr txBox="1"/>
          <p:nvPr/>
        </p:nvSpPr>
        <p:spPr>
          <a:xfrm>
            <a:off x="7933831" y="4215419"/>
            <a:ext cx="1768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SortedSet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292450-20B8-9329-1E39-2154BA1BDF06}"/>
              </a:ext>
            </a:extLst>
          </p:cNvPr>
          <p:cNvGrpSpPr/>
          <p:nvPr/>
        </p:nvGrpSpPr>
        <p:grpSpPr>
          <a:xfrm>
            <a:off x="7576238" y="4284764"/>
            <a:ext cx="353880" cy="208080"/>
            <a:chOff x="9122126" y="4499812"/>
            <a:chExt cx="353880" cy="20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A80708D2-3088-23C1-24F8-AAC2F658E937}"/>
                    </a:ext>
                  </a:extLst>
                </p14:cNvPr>
                <p14:cNvContentPartPr/>
                <p14:nvPr/>
              </p14:nvContentPartPr>
              <p14:xfrm>
                <a:off x="9122126" y="4574332"/>
                <a:ext cx="353880" cy="13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A80708D2-3088-23C1-24F8-AAC2F658E9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04486" y="4556692"/>
                  <a:ext cx="3895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C543CC9-1D8D-E05C-83F7-8599FFF1D47A}"/>
                    </a:ext>
                  </a:extLst>
                </p14:cNvPr>
                <p14:cNvContentPartPr/>
                <p14:nvPr/>
              </p14:nvContentPartPr>
              <p14:xfrm>
                <a:off x="9122846" y="4499812"/>
                <a:ext cx="146520" cy="1774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C543CC9-1D8D-E05C-83F7-8599FFF1D4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05206" y="4481812"/>
                  <a:ext cx="182160" cy="213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42D3328-02A6-4329-05D3-FBF6253AB4DD}"/>
                  </a:ext>
                </a:extLst>
              </p14:cNvPr>
              <p14:cNvContentPartPr/>
              <p14:nvPr/>
            </p14:nvContentPartPr>
            <p14:xfrm>
              <a:off x="8149942" y="5078199"/>
              <a:ext cx="2080248" cy="801182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42D3328-02A6-4329-05D3-FBF6253AB4D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131944" y="5060203"/>
                <a:ext cx="2115885" cy="836814"/>
              </a:xfrm>
              <a:prstGeom prst="rect">
                <a:avLst/>
              </a:prstGeom>
            </p:spPr>
          </p:pic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D5A0979B-EEB1-247C-4A21-45E65E683A43}"/>
              </a:ext>
            </a:extLst>
          </p:cNvPr>
          <p:cNvSpPr txBox="1"/>
          <p:nvPr/>
        </p:nvSpPr>
        <p:spPr>
          <a:xfrm>
            <a:off x="8149942" y="5237638"/>
            <a:ext cx="1779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NavigatableSet </a:t>
            </a:r>
            <a:r>
              <a:rPr lang="en-US" dirty="0">
                <a:solidFill>
                  <a:srgbClr val="00B050"/>
                </a:solidFill>
              </a:rPr>
              <a:t>(I)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A02155CB-2136-91FE-0A0F-BE384A155B59}"/>
                  </a:ext>
                </a:extLst>
              </p14:cNvPr>
              <p14:cNvContentPartPr/>
              <p14:nvPr/>
            </p14:nvContentPartPr>
            <p14:xfrm>
              <a:off x="8240517" y="6213239"/>
              <a:ext cx="1824292" cy="624601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A02155CB-2136-91FE-0A0F-BE384A155B5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222519" y="6195239"/>
                <a:ext cx="1859928" cy="660241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D5F8638-5811-A7FE-D546-2BEEF5F8EE2A}"/>
              </a:ext>
            </a:extLst>
          </p:cNvPr>
          <p:cNvSpPr txBox="1"/>
          <p:nvPr/>
        </p:nvSpPr>
        <p:spPr>
          <a:xfrm>
            <a:off x="8240518" y="6196098"/>
            <a:ext cx="1617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TreeSet </a:t>
            </a:r>
            <a:r>
              <a:rPr lang="en-US" dirty="0">
                <a:solidFill>
                  <a:srgbClr val="FF0000"/>
                </a:solidFill>
              </a:rPr>
              <a:t>(C)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B0C2500-66AF-3F30-DE6E-AC608D5855EC}"/>
                  </a:ext>
                </a:extLst>
              </p14:cNvPr>
              <p14:cNvContentPartPr/>
              <p14:nvPr/>
            </p14:nvContentPartPr>
            <p14:xfrm>
              <a:off x="8663980" y="4824487"/>
              <a:ext cx="173160" cy="19080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B0C2500-66AF-3F30-DE6E-AC608D5855E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46017" y="4806487"/>
                <a:ext cx="208726" cy="22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C53900F1-42DB-A525-F89D-E0EB79ED9791}"/>
                  </a:ext>
                </a:extLst>
              </p14:cNvPr>
              <p14:cNvContentPartPr/>
              <p14:nvPr/>
            </p14:nvContentPartPr>
            <p14:xfrm>
              <a:off x="8523580" y="5905207"/>
              <a:ext cx="99360" cy="21060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C53900F1-42DB-A525-F89D-E0EB79ED979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505580" y="5887176"/>
                <a:ext cx="135000" cy="2463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801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5" grpId="0"/>
      <p:bldP spid="50" grpId="0" animBg="1"/>
      <p:bldP spid="60" grpId="0"/>
      <p:bldP spid="63" grpId="0"/>
      <p:bldP spid="67" grpId="0"/>
      <p:bldP spid="72" grpId="0"/>
      <p:bldP spid="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" y="174125"/>
            <a:ext cx="11892637" cy="6543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500" b="1" dirty="0"/>
              <a:t>1. </a:t>
            </a:r>
            <a:r>
              <a:rPr lang="en-IN" sz="2500" dirty="0"/>
              <a:t>SortedSet is a set in which </a:t>
            </a:r>
            <a:r>
              <a:rPr lang="en-IN" sz="2500" dirty="0">
                <a:highlight>
                  <a:srgbClr val="FFFF00"/>
                </a:highlight>
              </a:rPr>
              <a:t>elements are placed according to supplied comparator</a:t>
            </a:r>
            <a:r>
              <a:rPr lang="en-IN" sz="2500" dirty="0"/>
              <a:t>. </a:t>
            </a:r>
          </a:p>
          <a:p>
            <a:pPr marL="0" indent="0">
              <a:buNone/>
            </a:pPr>
            <a:r>
              <a:rPr lang="en-IN" sz="2500" dirty="0"/>
              <a:t>	This Comparator is supplied while </a:t>
            </a:r>
            <a:r>
              <a:rPr lang="en-IN" sz="2500" dirty="0">
                <a:highlight>
                  <a:srgbClr val="00FF00"/>
                </a:highlight>
              </a:rPr>
              <a:t>creating a SortedSet</a:t>
            </a:r>
            <a:r>
              <a:rPr lang="en-IN" sz="2500" dirty="0"/>
              <a:t>.</a:t>
            </a:r>
          </a:p>
          <a:p>
            <a:pPr marL="0" indent="0">
              <a:buNone/>
            </a:pPr>
            <a:r>
              <a:rPr lang="en-IN" sz="2500" dirty="0"/>
              <a:t>	 If we don’t supply comparator, </a:t>
            </a:r>
            <a:r>
              <a:rPr lang="en-IN" sz="2500" dirty="0">
                <a:highlight>
                  <a:srgbClr val="00FF00"/>
                </a:highlight>
              </a:rPr>
              <a:t>elements will be placed according to DNS</a:t>
            </a:r>
            <a:r>
              <a:rPr lang="en-IN" sz="2500" dirty="0"/>
              <a:t>.</a:t>
            </a:r>
            <a:endParaRPr lang="en-IN" sz="2500" dirty="0">
              <a:solidFill>
                <a:srgbClr val="192A3D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500" dirty="0">
                <a:solidFill>
                  <a:srgbClr val="192A3D"/>
                </a:solidFill>
                <a:cs typeface="Calibri" panose="020F0502020204030204" pitchFamily="34" charset="0"/>
              </a:rPr>
              <a:t>	Default Natural Sorting: 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192A3D"/>
                </a:solidFill>
                <a:cs typeface="Calibri" panose="020F0502020204030204" pitchFamily="34" charset="0"/>
              </a:rPr>
              <a:t>		A,B,C,….. (Alphabetical order)</a:t>
            </a:r>
          </a:p>
          <a:p>
            <a:pPr marL="0" indent="0">
              <a:buNone/>
            </a:pPr>
            <a:r>
              <a:rPr lang="en-IN" sz="2500" dirty="0">
                <a:solidFill>
                  <a:srgbClr val="192A3D"/>
                </a:solidFill>
                <a:cs typeface="Calibri" panose="020F0502020204030204" pitchFamily="34" charset="0"/>
              </a:rPr>
              <a:t>		….-1,0,1,2,3,4,5,..(Ascending Order)</a:t>
            </a:r>
          </a:p>
          <a:p>
            <a:pPr marL="0" indent="0">
              <a:buNone/>
            </a:pPr>
            <a:endParaRPr lang="en-IN" sz="2500" b="1" dirty="0"/>
          </a:p>
          <a:p>
            <a:pPr marL="0" indent="0">
              <a:buNone/>
            </a:pPr>
            <a:r>
              <a:rPr lang="en-IN" sz="2500" b="1" dirty="0"/>
              <a:t>2. Duplicate</a:t>
            </a:r>
            <a:r>
              <a:rPr lang="en-IN" sz="2500" dirty="0"/>
              <a:t> elements are not allowed.</a:t>
            </a:r>
            <a:endParaRPr lang="en-IN" sz="2500" dirty="0">
              <a:solidFill>
                <a:srgbClr val="192A3D"/>
              </a:solidFill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500" b="1" dirty="0"/>
              <a:t>3. </a:t>
            </a:r>
            <a:r>
              <a:rPr lang="en-IN" sz="2500" dirty="0"/>
              <a:t>SortedSet can not have </a:t>
            </a:r>
            <a:r>
              <a:rPr lang="en-IN" sz="2500" b="1" dirty="0">
                <a:solidFill>
                  <a:srgbClr val="FF0000"/>
                </a:solidFill>
              </a:rPr>
              <a:t>null</a:t>
            </a:r>
            <a:r>
              <a:rPr lang="en-IN" sz="2500" dirty="0"/>
              <a:t> elements. If you try to insert null element, it gives                 </a:t>
            </a:r>
            <a:r>
              <a:rPr lang="en-IN" sz="2500" dirty="0">
                <a:solidFill>
                  <a:srgbClr val="FF0000"/>
                </a:solidFill>
              </a:rPr>
              <a:t>NullPointerException</a:t>
            </a:r>
            <a:r>
              <a:rPr lang="en-IN" sz="2500" dirty="0"/>
              <a:t> at run time.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2500" dirty="0"/>
              <a:t>	</a:t>
            </a:r>
            <a:r>
              <a:rPr lang="en-IN" sz="2500" dirty="0">
                <a:highlight>
                  <a:srgbClr val="FFFF00"/>
                </a:highlight>
              </a:rPr>
              <a:t>[Allows ’null’ element if it is only the element in SortedSet]</a:t>
            </a:r>
          </a:p>
          <a:p>
            <a:pPr marL="0" indent="0">
              <a:buNone/>
            </a:pPr>
            <a:r>
              <a:rPr lang="en-IN" sz="2500" b="1" dirty="0"/>
              <a:t>4. </a:t>
            </a:r>
            <a:r>
              <a:rPr lang="en-IN" dirty="0"/>
              <a:t>Inserted elements must be of </a:t>
            </a:r>
            <a:r>
              <a:rPr lang="en-IN" b="1" dirty="0">
                <a:solidFill>
                  <a:srgbClr val="00B050"/>
                </a:solidFill>
              </a:rPr>
              <a:t>Comparable</a:t>
            </a:r>
            <a:r>
              <a:rPr lang="en-IN" dirty="0"/>
              <a:t> type, other wise 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/>
              <a:t>throws </a:t>
            </a:r>
            <a:r>
              <a:rPr lang="en-IN" dirty="0">
                <a:solidFill>
                  <a:srgbClr val="FF0000"/>
                </a:solidFill>
              </a:rPr>
              <a:t>ClassCastException</a:t>
            </a:r>
          </a:p>
          <a:p>
            <a:pPr marL="0" indent="0">
              <a:buNone/>
            </a:pPr>
            <a:br>
              <a:rPr lang="en-IN" dirty="0">
                <a:highlight>
                  <a:srgbClr val="FFFF00"/>
                </a:highlight>
              </a:rPr>
            </a:br>
            <a:endParaRPr lang="en-IN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buNone/>
            </a:pPr>
            <a:endParaRPr lang="en-IN" sz="25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952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C6EF4-A820-C959-1DCD-530593E5C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492" y="210065"/>
            <a:ext cx="11652422" cy="64749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Set interface methods: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e)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addAll​(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 extends 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remove​(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removeAll​(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  <a:endParaRPr lang="en-US" sz="20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retainAll​(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US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void clear()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o)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containsAll​(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Collection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&lt;?&gt; c)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boolean isEmpty()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 size()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 tooltip="class in java.l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[] toArray()</a:t>
            </a:r>
          </a:p>
          <a:p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T[] toArray(T[] a)</a:t>
            </a:r>
          </a:p>
          <a:p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4" tooltip="interface in java.uti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Iterator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IN" sz="2000" u="none" strike="noStrike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2" tooltip="type parameter in Colle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lang="en-IN" sz="20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 iterator()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 equals(Object o)</a:t>
            </a:r>
          </a:p>
          <a:p>
            <a:r>
              <a:rPr lang="en-IN" sz="2000" b="0" i="0" dirty="0">
                <a:solidFill>
                  <a:schemeClr val="tx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 hashCode()</a:t>
            </a:r>
            <a:endParaRPr lang="en-US" sz="20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9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31754-17F0-B22C-CD53-2A819BE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210064"/>
            <a:ext cx="11813059" cy="6487297"/>
          </a:xfrm>
        </p:spPr>
        <p:txBody>
          <a:bodyPr/>
          <a:lstStyle/>
          <a:p>
            <a:pPr marL="0" indent="0">
              <a:buNone/>
            </a:pPr>
            <a:r>
              <a:rPr lang="en-IN" b="0" i="0" dirty="0">
                <a:solidFill>
                  <a:srgbClr val="FF0000"/>
                </a:solidFill>
                <a:effectLst/>
              </a:rPr>
              <a:t>Methods Of SortedSet Interface</a:t>
            </a:r>
            <a:r>
              <a:rPr lang="en-US" b="0" i="0" dirty="0">
                <a:solidFill>
                  <a:srgbClr val="FF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SortedSet interface defines 6 more methods along with the inherited methods from Set interface. </a:t>
            </a:r>
          </a:p>
          <a:p>
            <a:pPr marL="0" indent="0">
              <a:buNone/>
            </a:pPr>
            <a:r>
              <a:rPr lang="en-IN" sz="2200" b="0" i="0" dirty="0">
                <a:solidFill>
                  <a:srgbClr val="333333"/>
                </a:solidFill>
                <a:effectLst/>
              </a:rPr>
              <a:t>These methods make the processing of SortedSet elements easier. </a:t>
            </a:r>
          </a:p>
          <a:p>
            <a:pPr marL="0" indent="0">
              <a:buNone/>
            </a:pPr>
            <a:endParaRPr lang="en-IN" sz="2200" b="0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74B07-556B-52F5-0EEC-8D12DA3F2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816" y="1562017"/>
            <a:ext cx="6114534" cy="49873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D79ED5A-5004-D5B9-DAB9-6AA444AA5253}"/>
                  </a:ext>
                </a:extLst>
              </p14:cNvPr>
              <p14:cNvContentPartPr/>
              <p14:nvPr/>
            </p14:nvContentPartPr>
            <p14:xfrm>
              <a:off x="2894643" y="2992758"/>
              <a:ext cx="2092680" cy="3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D79ED5A-5004-D5B9-DAB9-6AA444AA52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77003" y="2975118"/>
                <a:ext cx="2128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F9498417-1018-4DDF-AF00-A968D4B66F5E}"/>
                  </a:ext>
                </a:extLst>
              </p14:cNvPr>
              <p14:cNvContentPartPr/>
              <p14:nvPr/>
            </p14:nvContentPartPr>
            <p14:xfrm>
              <a:off x="2304963" y="3536718"/>
              <a:ext cx="2359080" cy="928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F9498417-1018-4DDF-AF00-A968D4B66F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87323" y="3519078"/>
                <a:ext cx="23947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CE4F01-6881-BE27-AF03-4E13EF36E43D}"/>
                  </a:ext>
                </a:extLst>
              </p14:cNvPr>
              <p14:cNvContentPartPr/>
              <p14:nvPr/>
            </p14:nvContentPartPr>
            <p14:xfrm>
              <a:off x="2331243" y="4200558"/>
              <a:ext cx="3009960" cy="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CE4F01-6881-BE27-AF03-4E13EF36E4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13243" y="4182918"/>
                <a:ext cx="304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D4E66E7-B009-7D22-1438-AE386DAB7F99}"/>
                  </a:ext>
                </a:extLst>
              </p14:cNvPr>
              <p14:cNvContentPartPr/>
              <p14:nvPr/>
            </p14:nvContentPartPr>
            <p14:xfrm>
              <a:off x="2279763" y="4838118"/>
              <a:ext cx="2220120" cy="28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D4E66E7-B009-7D22-1438-AE386DAB7F9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62123" y="4820478"/>
                <a:ext cx="225576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5AE53DA-1EF5-7BA0-D0C8-002ED372DBAA}"/>
                  </a:ext>
                </a:extLst>
              </p14:cNvPr>
              <p14:cNvContentPartPr/>
              <p14:nvPr/>
            </p14:nvContentPartPr>
            <p14:xfrm>
              <a:off x="2317203" y="5501958"/>
              <a:ext cx="2390040" cy="7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5AE53DA-1EF5-7BA0-D0C8-002ED372DBA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299203" y="5483958"/>
                <a:ext cx="24256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8044189-1CAD-B2CE-F2CF-194D0EE599A5}"/>
                  </a:ext>
                </a:extLst>
              </p14:cNvPr>
              <p14:cNvContentPartPr/>
              <p14:nvPr/>
            </p14:nvContentPartPr>
            <p14:xfrm>
              <a:off x="2186523" y="6051678"/>
              <a:ext cx="1415520" cy="104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8044189-1CAD-B2CE-F2CF-194D0EE599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68883" y="6034038"/>
                <a:ext cx="14511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2CFDE05-E101-5448-7D09-B74170682561}"/>
                  </a:ext>
                </a:extLst>
              </p14:cNvPr>
              <p14:cNvContentPartPr/>
              <p14:nvPr/>
            </p14:nvContentPartPr>
            <p14:xfrm>
              <a:off x="2213523" y="6566478"/>
              <a:ext cx="126180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2CFDE05-E101-5448-7D09-B7417068256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95523" y="6548478"/>
                <a:ext cx="129744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47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36EC9-1965-EE3A-D1DD-04832093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005" y="321274"/>
            <a:ext cx="11775989" cy="641315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  <a:effectLst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first() -</a:t>
            </a:r>
            <a:r>
              <a:rPr lang="en-IN" dirty="0"/>
              <a:t> </a:t>
            </a:r>
            <a:r>
              <a:rPr lang="en-IN" sz="2400" i="1" dirty="0">
                <a:solidFill>
                  <a:srgbClr val="808080"/>
                </a:solidFill>
                <a:effectLst/>
              </a:rPr>
              <a:t>Returns the first (lowest) element currently in this set</a:t>
            </a:r>
            <a:r>
              <a:rPr lang="en-IN" i="1" dirty="0">
                <a:solidFill>
                  <a:srgbClr val="808080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IN" dirty="0">
                <a:solidFill>
                  <a:srgbClr val="20999D"/>
                </a:solidFill>
                <a:effectLst/>
              </a:rPr>
              <a:t>E </a:t>
            </a:r>
            <a:r>
              <a:rPr lang="en-IN" dirty="0">
                <a:solidFill>
                  <a:srgbClr val="FF0000"/>
                </a:solidFill>
              </a:rPr>
              <a:t>last() - </a:t>
            </a:r>
            <a:r>
              <a:rPr lang="en-IN" sz="2400" i="1" dirty="0">
                <a:solidFill>
                  <a:srgbClr val="808080"/>
                </a:solidFill>
                <a:effectLst/>
              </a:rPr>
              <a:t>Returns the last (highest) element currently in this set.</a:t>
            </a:r>
            <a:endParaRPr lang="en-IN" sz="2400" i="1" dirty="0">
              <a:solidFill>
                <a:srgbClr val="FF0000"/>
              </a:solidFill>
              <a:effectLst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	   </a:t>
            </a:r>
            <a:r>
              <a:rPr lang="en-IN" sz="2400" b="1" i="1" dirty="0">
                <a:solidFill>
                  <a:srgbClr val="808080"/>
                </a:solidFill>
                <a:effectLst/>
              </a:rPr>
              <a:t>throws </a:t>
            </a:r>
            <a:r>
              <a:rPr lang="en-IN" sz="2400" i="1" dirty="0">
                <a:solidFill>
                  <a:srgbClr val="FF0000"/>
                </a:solidFill>
                <a:effectLst/>
              </a:rPr>
              <a:t>NoSuchElementException</a:t>
            </a:r>
            <a:r>
              <a:rPr lang="en-IN" sz="2400" i="1" dirty="0">
                <a:solidFill>
                  <a:srgbClr val="808080"/>
                </a:solidFill>
                <a:effectLst/>
              </a:rPr>
              <a:t> if this set is empty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6CE4D-B2F6-0B62-F708-7FC3911AD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11" y="2030167"/>
            <a:ext cx="4717403" cy="386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075686-983B-4AE7-93D3-BD5E29EAB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225" y="2030167"/>
            <a:ext cx="5652352" cy="447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764CE-F43F-33EC-9645-3DDE0B6D4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568" y="222422"/>
            <a:ext cx="12068432" cy="6474940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SortedSet&lt;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&gt; headSet(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  <a:effectLst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toElement)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FF0000"/>
                </a:solidFill>
              </a:rPr>
              <a:t>  </a:t>
            </a:r>
            <a:r>
              <a:rPr lang="en-IN" sz="2200" dirty="0">
                <a:solidFill>
                  <a:schemeClr val="bg1">
                    <a:lumMod val="50000"/>
                  </a:schemeClr>
                </a:solidFill>
              </a:rPr>
              <a:t>Returns a portion of this set whose elements are strictly less than toElement. 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ClassCastException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if toElement is not compatible with this set's comparator.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NullPointerException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if toElement is null and this set does not permit null elements</a:t>
            </a: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3A0F3941-2A74-E630-18BC-8818AB71A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79" y="2550512"/>
            <a:ext cx="4624618" cy="398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763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E6E8B-3457-7769-DD07-1E21953F8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3" y="172994"/>
            <a:ext cx="11825417" cy="6586151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SortedSet&lt;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&gt; tailSet(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  <a:effectLst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fromElement)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Returns a portion of this set whose elements are greater than or equal to fromElement.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Throws: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ClassCastException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if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fromElement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is not compatible with this set's comparator.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NullPointerException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– if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</a:rPr>
              <a:t>fromElement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is null and this set does not permit null elements</a:t>
            </a:r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E788F-5FD0-8E22-EDD3-934193B9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4" y="2871826"/>
            <a:ext cx="4421186" cy="381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0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0DC4F-2555-CB52-619C-73C3EDFCB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51" y="197708"/>
            <a:ext cx="11788346" cy="6487297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SortedSet&lt;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</a:rPr>
              <a:t>&gt; subSet(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  <a:effectLst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fromElement, </a:t>
            </a:r>
            <a:r>
              <a:rPr lang="en-IN" dirty="0">
                <a:solidFill>
                  <a:srgbClr val="00B0F0"/>
                </a:solidFill>
                <a:effectLst/>
              </a:rPr>
              <a:t>E</a:t>
            </a:r>
            <a:r>
              <a:rPr lang="en-IN" dirty="0">
                <a:solidFill>
                  <a:srgbClr val="FF0000"/>
                </a:solidFill>
                <a:effectLst/>
              </a:rPr>
              <a:t> </a:t>
            </a:r>
            <a:r>
              <a:rPr lang="en-IN" dirty="0">
                <a:solidFill>
                  <a:srgbClr val="FF0000"/>
                </a:solidFill>
              </a:rPr>
              <a:t>toElement)</a:t>
            </a:r>
            <a:br>
              <a:rPr lang="en-IN" dirty="0">
                <a:solidFill>
                  <a:srgbClr val="FF0000"/>
                </a:solidFill>
              </a:rPr>
            </a:br>
            <a:r>
              <a:rPr lang="en-IN" dirty="0">
                <a:solidFill>
                  <a:srgbClr val="FF0000"/>
                </a:solidFill>
              </a:rPr>
              <a:t>	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Returns a portion of this set whose elements range from fromElement, inclusive, to toElement, exclusive.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Throws: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ClassCastException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– if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fromElement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is not compatible with this set's comparator.</a:t>
            </a: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NullPointerException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– if </a:t>
            </a:r>
            <a:r>
              <a:rPr lang="en-IN" sz="2400" dirty="0">
                <a:solidFill>
                  <a:schemeClr val="bg1">
                    <a:lumMod val="50000"/>
                  </a:schemeClr>
                </a:solidFill>
              </a:rPr>
              <a:t>fromElement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 is null and this set does not permit null elements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B1E55-3A61-25AF-A811-3DDD8456E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51" y="2865719"/>
            <a:ext cx="6095998" cy="399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297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1387</TotalTime>
  <Words>537</Words>
  <Application>Microsoft Macintosh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Collection Framework   SortedSet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413</cp:revision>
  <dcterms:created xsi:type="dcterms:W3CDTF">2022-09-30T05:28:25Z</dcterms:created>
  <dcterms:modified xsi:type="dcterms:W3CDTF">2022-12-09T16:25:14Z</dcterms:modified>
</cp:coreProperties>
</file>