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7" r:id="rId1"/>
  </p:sldMasterIdLst>
  <p:sldIdLst>
    <p:sldId id="256" r:id="rId2"/>
    <p:sldId id="275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BC4A-9F13-6ADE-FB2E-24F7F871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FA91-EB5E-7D27-DE93-6B7B6B5D0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A439-C219-43B0-8390-8FD484B7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B2BE-608D-45C1-5B24-44E1B53F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1E79-97C3-6C5B-D8C8-CDEDBAAE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FC87-9E94-289A-D7AB-990CC49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43430-965D-EAF6-D8F0-1753B372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0CA2-E2BB-9948-4020-B12A484F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8816-76F8-66AC-0B47-3C8600ED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5DB0-7075-AAFE-357B-996F5F1D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A7FE0-FD31-52FC-7282-3D2DE663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5D41-5C76-8E2A-F2EC-3345D8F4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76FF-AF24-623F-F281-8D0740FF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FF1F-10BF-1E4C-50E2-DBAAEA9E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CAE4-7FB7-79D1-F07C-E80F9EB0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D62D-0C9E-0E1B-2D92-175A0738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16B6-44A5-14D0-270C-A43AEE63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EF45-9208-5CFF-2F0F-A569F41C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93F7-4373-D4E3-4C85-0C04F600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26D6-B5D5-582D-F04B-4258EEA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C627-3584-C710-9D5F-67FC15A0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1071-E734-FFD1-3DE6-C114F6CC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D0CB-A187-AFA0-B5A7-3AEED77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59E9-4E45-E6F9-5E17-C1B762AA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1B95-2992-0411-11E4-4D1B56AF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0C79-511A-1113-F5D0-7D37B422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4BCF-2936-B24E-36E5-896CE0C5F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49FC3-72C6-2AEE-5735-FB8DC2E8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98500-D3DE-4F79-7D2F-60E95B00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D636-EE70-C8D8-05B4-52539F5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3094-0D58-EA60-C389-3C12A645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757-54D6-3520-D3B2-41CA9B3B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6448-C79A-82BD-DEC2-AA0CAC7A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D9A0-7634-6E47-FCA9-4E7AFDE1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8C68D-419F-957D-D041-DC81B8F6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AE829-8B50-22B2-61FF-5F028CEA9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372E7-D6AD-7D33-BA66-9E0F90AA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72091-732F-5536-5D1B-F3966EDC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54DCF-DF38-CF66-D75C-42F1D04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54A-5D62-E53E-65FA-B29E0414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DEF13-A7D2-2309-D15A-D9908D8F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01F3-7C22-DB90-86FD-E8B6913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D21AE-F8BC-A71F-16AB-19608164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A91CE-5C1F-1213-6357-3A9DF35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C37E3-E307-7278-515C-52737DF2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9CCDE-ACF7-607D-A9FD-6B371F5E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3F5D-3312-2570-A8D9-35FC17F7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12D9-61C2-59D2-4A19-594FCB7D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1572-47B4-9C4D-4471-F702AC52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2777-B1DB-D74C-E266-30662800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BCA94-B777-D182-AFDD-70AB8011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949A5-2FE4-856E-6985-84325CF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D628-6039-5504-6F6A-D354204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1C5B5-7E53-FA8F-5176-2260420D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1F01-844D-389A-977F-F8F80DD5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83DB1-7D22-87AA-0EE3-3C428DC3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85AF1-B0F8-DE79-5E06-9095410A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96BB-2D92-A084-99BD-27C824C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A1063-DCD1-2634-836F-0FD59B5E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C045-9264-E586-796F-C5AB72D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947A-CABD-443E-6CD8-C9FDB80F9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5941-DD95-CC7E-1049-911660BD4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298F-BAA0-C363-E700-9F26A424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815549"/>
            <a:ext cx="11173890" cy="378116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Sorting Custom Objects </a:t>
            </a:r>
            <a:br>
              <a:rPr lang="en-IN" sz="3600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Employee | Student | Customer</a:t>
            </a:r>
            <a:br>
              <a:rPr lang="en-IN" sz="3600" b="1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br>
              <a:rPr lang="en-IN" sz="3600" b="1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n-IN" sz="3600" b="1" dirty="0">
                <a:latin typeface="Calibri" panose="020F0502020204030204" pitchFamily="34" charset="0"/>
              </a:rPr>
              <a:t>By Implementing  Comparable &amp; Comparator Interfaces</a:t>
            </a:r>
            <a:br>
              <a:rPr lang="en-IN" sz="3600" b="1" dirty="0">
                <a:latin typeface="Calibri" panose="020F0502020204030204" pitchFamily="34" charset="0"/>
              </a:rPr>
            </a:br>
            <a:br>
              <a:rPr lang="en-IN" sz="3600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EE40-BBE7-1EC9-32F8-5C9F24A4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30" y="1037968"/>
            <a:ext cx="11442356" cy="53628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recommended to implement the </a:t>
            </a:r>
            <a:r>
              <a:rPr lang="en-US" b="1" dirty="0">
                <a:solidFill>
                  <a:srgbClr val="FF0000"/>
                </a:solidFill>
              </a:rPr>
              <a:t>Comparable interface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00B050"/>
                </a:solidFill>
              </a:rPr>
              <a:t>Default Natural Sorting Order</a:t>
            </a:r>
            <a:r>
              <a:rPr lang="en-US" dirty="0"/>
              <a:t> for Customized Classes like </a:t>
            </a:r>
            <a:r>
              <a:rPr lang="en-US" b="1" dirty="0">
                <a:solidFill>
                  <a:srgbClr val="002060"/>
                </a:solidFill>
              </a:rPr>
              <a:t>Employee, Student, Customer</a:t>
            </a:r>
            <a:r>
              <a:rPr lang="en-US" dirty="0"/>
              <a:t> etc.  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-- Class Owner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user want his </a:t>
            </a:r>
            <a:r>
              <a:rPr lang="en-US" b="1" dirty="0">
                <a:solidFill>
                  <a:srgbClr val="00B050"/>
                </a:solidFill>
              </a:rPr>
              <a:t>own sorting order</a:t>
            </a:r>
            <a:r>
              <a:rPr lang="en-US" dirty="0"/>
              <a:t>, then he can define by implementing </a:t>
            </a:r>
            <a:r>
              <a:rPr lang="en-US" b="1" dirty="0">
                <a:solidFill>
                  <a:srgbClr val="FF0000"/>
                </a:solidFill>
              </a:rPr>
              <a:t>Comparator Interface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-- User</a:t>
            </a:r>
          </a:p>
        </p:txBody>
      </p:sp>
    </p:spTree>
    <p:extLst>
      <p:ext uri="{BB962C8B-B14F-4D97-AF65-F5344CB8AC3E}">
        <p14:creationId xmlns:p14="http://schemas.microsoft.com/office/powerpoint/2010/main" val="139052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Words>84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Collection Framework   Sorting Custom Objects  Employee | Student | Customer  By Implementing  Comparable &amp; Comparator Interfaces  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481</cp:revision>
  <dcterms:created xsi:type="dcterms:W3CDTF">2022-09-30T05:28:25Z</dcterms:created>
  <dcterms:modified xsi:type="dcterms:W3CDTF">2022-12-15T17:14:01Z</dcterms:modified>
</cp:coreProperties>
</file>