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7" r:id="rId1"/>
  </p:sldMasterIdLst>
  <p:sldIdLst>
    <p:sldId id="256" r:id="rId2"/>
    <p:sldId id="276" r:id="rId3"/>
    <p:sldId id="27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BC4A-9F13-6ADE-FB2E-24F7F871F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5FA91-EB5E-7D27-DE93-6B7B6B5D0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4A439-C219-43B0-8390-8FD484B7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4B2BE-608D-45C1-5B24-44E1B53F3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11E79-97C3-6C5B-D8C8-CDEDBAAEB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9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EFC87-9E94-289A-D7AB-990CC49F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43430-965D-EAF6-D8F0-1753B3724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80CA2-E2BB-9948-4020-B12A484F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38816-76F8-66AC-0B47-3C8600EDA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45DB0-7075-AAFE-357B-996F5F1D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5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3A7FE0-FD31-52FC-7282-3D2DE663D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95D41-5C76-8E2A-F2EC-3345D8F48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176FF-AF24-623F-F281-8D0740FF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CFF1F-10BF-1E4C-50E2-DBAAEA9EA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CCAE4-7FB7-79D1-F07C-E80F9EB0D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0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D62D-0C9E-0E1B-2D92-175A0738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916B6-44A5-14D0-270C-A43AEE632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6EF45-9208-5CFF-2F0F-A569F41C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293F7-4373-D4E3-4C85-0C04F600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926D6-B5D5-582D-F04B-4258EEAE3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1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CC627-3584-C710-9D5F-67FC15A02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71071-E734-FFD1-3DE6-C114F6CCC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D0CB-A187-AFA0-B5A7-3AEED77F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E59E9-4E45-E6F9-5E17-C1B762AAC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1B95-2992-0411-11E4-4D1B56AF4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2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40C79-511A-1113-F5D0-7D37B422E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A4BCF-2936-B24E-36E5-896CE0C5F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49FC3-72C6-2AEE-5735-FB8DC2E8D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98500-D3DE-4F79-7D2F-60E95B008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BD636-EE70-C8D8-05B4-52539F5B0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E3094-0D58-EA60-C389-3C12A645B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4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7757-54D6-3520-D3B2-41CA9B3B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96448-C79A-82BD-DEC2-AA0CAC7A4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ED9A0-7634-6E47-FCA9-4E7AFDE14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48C68D-419F-957D-D041-DC81B8F67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DAE829-8B50-22B2-61FF-5F028CEA9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5372E7-D6AD-7D33-BA66-9E0F90AA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72091-732F-5536-5D1B-F3966EDC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254DCF-DF38-CF66-D75C-42F1D046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3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554A-5D62-E53E-65FA-B29E0414A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BDEF13-A7D2-2309-D15A-D9908D8FB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301F3-7C22-DB90-86FD-E8B6913A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D21AE-F8BC-A71F-16AB-19608164E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4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A91CE-5C1F-1213-6357-3A9DF351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FC37E3-E307-7278-515C-52737DF2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9CCDE-ACF7-607D-A9FD-6B371F5E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8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3F5D-3312-2570-A8D9-35FC17F7E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C12D9-61C2-59D2-4A19-594FCB7DE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71572-47B4-9C4D-4471-F702AC52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F2777-B1DB-D74C-E266-306628001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BCA94-B777-D182-AFDD-70AB8011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949A5-2FE4-856E-6985-84325CF8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29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D628-6039-5504-6F6A-D35420425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01C5B5-7E53-FA8F-5176-2260420DD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41F01-844D-389A-977F-F8F80DD51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83DB1-7D22-87AA-0EE3-3C428DC3D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85AF1-B0F8-DE79-5E06-9095410A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96BB-2D92-A084-99BD-27C824CA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4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EA1063-DCD1-2634-836F-0FD59B5E7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FC045-9264-E586-796F-C5AB72D2C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7947A-CABD-443E-6CD8-C9FDB80F9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AAB94-7E02-7443-85A7-BC2AAB53B3B1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F5941-DD95-CC7E-1049-911660BD4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E298F-BAA0-C363-E700-9F26A4247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8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8" r:id="rId1"/>
    <p:sldLayoutId id="2147484179" r:id="rId2"/>
    <p:sldLayoutId id="2147484180" r:id="rId3"/>
    <p:sldLayoutId id="2147484181" r:id="rId4"/>
    <p:sldLayoutId id="2147484182" r:id="rId5"/>
    <p:sldLayoutId id="2147484183" r:id="rId6"/>
    <p:sldLayoutId id="2147484184" r:id="rId7"/>
    <p:sldLayoutId id="2147484185" r:id="rId8"/>
    <p:sldLayoutId id="2147484186" r:id="rId9"/>
    <p:sldLayoutId id="2147484187" r:id="rId10"/>
    <p:sldLayoutId id="21474841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477E-364B-9FDB-97AF-B5C9C079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195" y="1428750"/>
            <a:ext cx="11173890" cy="200025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3300" b="1" dirty="0">
                <a:solidFill>
                  <a:srgbClr val="FF0000"/>
                </a:solidFill>
                <a:latin typeface="Calibri" panose="020F0502020204030204" pitchFamily="34" charset="0"/>
              </a:rPr>
              <a:t>String Buffer and String Builder classes improvements in </a:t>
            </a:r>
            <a:r>
              <a:rPr lang="en-IN" sz="3300" b="1" dirty="0">
                <a:solidFill>
                  <a:srgbClr val="00B050"/>
                </a:solidFill>
                <a:latin typeface="Calibri" panose="020F0502020204030204" pitchFamily="34" charset="0"/>
              </a:rPr>
              <a:t>JDK11</a:t>
            </a:r>
            <a:endParaRPr lang="en-IN" sz="3300" dirty="0">
              <a:solidFill>
                <a:srgbClr val="00B05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68F9E-3F5D-4667-48CC-B79648CA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1059" y="4880919"/>
            <a:ext cx="4563026" cy="1161533"/>
          </a:xfrm>
        </p:spPr>
        <p:txBody>
          <a:bodyPr>
            <a:normAutofit/>
          </a:bodyPr>
          <a:lstStyle/>
          <a:p>
            <a:r>
              <a:rPr lang="en-US" b="1" dirty="0"/>
              <a:t>			</a:t>
            </a:r>
            <a:r>
              <a:rPr lang="en-US" sz="4000" b="1" dirty="0"/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95641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AA9E-07CD-0BCC-6F0D-93A6648D9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11" y="222422"/>
            <a:ext cx="11242589" cy="64502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500" dirty="0">
              <a:effectLst/>
            </a:endParaRPr>
          </a:p>
          <a:p>
            <a:pPr marL="0" indent="0">
              <a:buNone/>
            </a:pPr>
            <a:r>
              <a:rPr lang="en-IN" sz="2500" dirty="0">
                <a:effectLst/>
              </a:rPr>
              <a:t>Before Java 11:   </a:t>
            </a:r>
            <a:r>
              <a:rPr lang="en-IN" sz="2500" dirty="0">
                <a:solidFill>
                  <a:srgbClr val="FF0000"/>
                </a:solidFill>
              </a:rPr>
              <a:t>java.lang.ClassCastException: java.lang.StringBuffer cannot be cast to java.lang.Comparable</a:t>
            </a:r>
          </a:p>
          <a:p>
            <a:pPr marL="0" indent="0">
              <a:buNone/>
            </a:pPr>
            <a:endParaRPr lang="en-IN" sz="25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2500" b="1" dirty="0">
                <a:solidFill>
                  <a:srgbClr val="FF0000"/>
                </a:solidFill>
              </a:rPr>
              <a:t>StringBuffer </a:t>
            </a:r>
            <a:r>
              <a:rPr lang="en-IN" sz="2500" b="1" dirty="0"/>
              <a:t>and</a:t>
            </a:r>
            <a:r>
              <a:rPr lang="en-IN" sz="2500" b="1" dirty="0">
                <a:solidFill>
                  <a:srgbClr val="FF0000"/>
                </a:solidFill>
              </a:rPr>
              <a:t> StringBuilder </a:t>
            </a:r>
            <a:r>
              <a:rPr lang="en-IN" sz="2500" b="1" dirty="0"/>
              <a:t>classes also implement </a:t>
            </a:r>
            <a:r>
              <a:rPr lang="en-IN" sz="2500" b="1" dirty="0">
                <a:highlight>
                  <a:srgbClr val="00FF00"/>
                </a:highlight>
              </a:rPr>
              <a:t>Comparable interface </a:t>
            </a:r>
            <a:r>
              <a:rPr lang="en-IN" sz="2500" b="1" dirty="0"/>
              <a:t>from java 11.</a:t>
            </a:r>
          </a:p>
          <a:p>
            <a:pPr marL="0" indent="0">
              <a:buNone/>
            </a:pPr>
            <a:endParaRPr lang="en-IN" sz="2500" b="1" dirty="0"/>
          </a:p>
          <a:p>
            <a:pPr marL="0" indent="0">
              <a:buNone/>
            </a:pPr>
            <a:endParaRPr lang="en-IN" sz="2500" b="1" dirty="0"/>
          </a:p>
          <a:p>
            <a:pPr marL="0" indent="0">
              <a:buNone/>
            </a:pPr>
            <a:endParaRPr lang="en-IN" sz="2500" b="1" dirty="0"/>
          </a:p>
          <a:p>
            <a:pPr marL="0" indent="0">
              <a:buNone/>
            </a:pPr>
            <a:r>
              <a:rPr lang="en-IN" sz="2500" b="1" dirty="0"/>
              <a:t>So compareTo() method is added in StringBuffer and StringBuilder class. </a:t>
            </a:r>
            <a:endParaRPr lang="en-IN" sz="2500" dirty="0">
              <a:effectLst/>
            </a:endParaRP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Hence TreeSet allows the StringBuffer and StringBuilder objects as elements without giving ClassCastException.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563460-EDF5-0470-69E2-E539659D0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75" y="3120596"/>
            <a:ext cx="7601466" cy="92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4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5FC8-7E5E-A53B-7361-9E8487EA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C64F-2D8E-A924-0857-895A0E05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084421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2111</TotalTime>
  <Words>79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String Buffer and String Builder classes improvements in JDK11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455</cp:revision>
  <dcterms:created xsi:type="dcterms:W3CDTF">2022-09-30T05:28:25Z</dcterms:created>
  <dcterms:modified xsi:type="dcterms:W3CDTF">2022-12-13T10:25:54Z</dcterms:modified>
</cp:coreProperties>
</file>