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sldIdLst>
    <p:sldId id="256" r:id="rId2"/>
    <p:sldId id="265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>
        <p:scale>
          <a:sx n="101" d="100"/>
          <a:sy n="101" d="100"/>
        </p:scale>
        <p:origin x="10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50:50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2212 24575,'0'-11'0,"0"-3"0,0 0 0,0-5 0,0-3 0,0-3 0,0-12 0,7-16 0,16-23 0,-3 27 0,4-1 0,8-6 0,5-1 0,6-3 0,3 1 0,2 1 0,3 2 0,2 3 0,0 4 0,-2 7 0,-1 3 0,33-15 0,-22 25 0,-22 18 0,-11 9 0,2 2 0,11 2 0,16 8 0,19 10 0,7 7 0,5 5 0,0 1 0,-7 0 0,0 1 0,-1-1 0,-7-1 0,-11-4 0,-16-8 0,-16-5 0,-9-6 0,-8-6 0,-5-1 0,-3-3 0,-3-6 0,1-6 0,-1-4 0,1-3 0,3 1 0,8-15 0,14-22 0,20-28 0,-17 30 0,1-3 0,4-4 0,0 0 0,-1 2 0,-2 3 0,-6 8 0,-1 4 0,12-17 0,-16 30 0,-10 16 0,-5 7 0,-6 3 0,1 0 0,0 0 0,2 3 0,2 0 0,8 1 0,16 1 0,21 0 0,16 1 0,6 4 0,-3 8 0,-7 8 0,-5 7 0,-2 2 0,3 3 0,3 3 0,-1 0 0,-5-2 0,-7-3 0,-11-6 0,-8-7 0,-8-8 0,-8-6 0,-6-7 0,-2-3 0,-2-4 0,-2-5 0,2-1 0,0-3 0,-2-3 0,6-12 0,11-27 0,-2 16 0,3-4 0,6-10 0,2-2 0,2-3 0,-1 2 0,-3 7 0,-2 3 0,12-20 0,-16 31 0,-12 22 0,-3 11 0,-1 5 0,2 3 0,3 0 0,13 0 0,17 2 0,20 6 0,11 2 0,-8 3 0,-13-1 0,-17-3 0,-12-4 0,-9-2 0,6-3 0,14 0 0,25-3 0,28-7 0,10-7 0,-4-6 0,-19 4 0,-25 4 0,-15 6 0,-21 5 0,-4-3 0,-14 0 0,-7-4 0,-16-5 0,-20-8 0,-15-10 0,-9-5 0,11 0 0,17 9 0,16 11 0,19 10 0,9 9 0,19 15 0,3-3 0,18 11 0,6-5 0,11 1 0,8 4 0,0-1 0,-7 0 0,-7-1 0,-12-2 0,-8-4 0,-8-5 0,-7 0 0,-6-6 0,-5 3 0,-2-4 0,0 1 0,0 1 0,0 0 0,0 0 0,0 2 0,0 1 0,0 2 0,0 2 0,0 3 0,0 1 0,-7 8 0,-8 6 0,-10 10 0,-7 12 0,0 6 0,4 4 0,4-4 0,5-8 0,4-9 0,4-10 0,5-5 0,2-6 0,4-1 0,0-1 0,-1-1 0,-4-5 0,2-5 0,-1-5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53:06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24575,'29'0'0,"59"0"0,-25 0 0,5 0 0,8 1 0,0 1 0,-3 0 0,-4 6 0,25 23 0,-27 11 0,-25 7 0,-18 0 0,-16-10 0,-2 2 0,2 4 0,3 4 0,6 6 0,3 8 0,2 0 0,1-2 0,-3-11 0,-4-13 0,-3-13 0,-4-12 0,2-13 0,4-15 0,2-12 0,4-14 0,0-1 0,2 3 0,1 4 0,5 8 0,6 4 0,11 5 0,13 6 0,9 7 0,-1 3 0,-7 3 0,-14 4 0,-16 5 0,-10 10 0,-10 11 0,-3 10 0,2 12 0,-1 7 0,2 4 0,1-2 0,-2-4 0,0-3 0,3 0 0,1 3 0,3 1 0,1 0 0,0-3 0,-3-6 0,-4-10 0,1-5 0,-6-18 0,5-6 0,-4-21 0,2-13 0,3-9 0,8-5 0,13 4 0,17 11 0,17 9 0,12 8 0,7 6 0,-1 0 0,-5 0 0,-8 3 0,-15 5 0,-15 4 0,-12 4 0,-11 0 0,-8 1 0,-5 2 0,-4 0 0,-1 0 0,0 2 0,1 9 0,4 8 0,6 8 0,6 5 0,4-2 0,0-4 0,0-7 0,-2-11 0,-4-10 0,-3-8 0,-5-6 0,-1-3 0,2 0 0,9 0 0,9 0 0,11 2 0,9 3 0,5 4 0,5 4 0,-1 1 0,-5-2 0,-7-3 0,-10-3 0,-8 0 0,-13-8 0,-4-39 0,-8 26 0,0-27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53:09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1 267 24575,'0'20'0,"0"9"0,0 9 0,0 13 0,0 8 0,0 4 0,0-1 0,0-7 0,0-14 0,0-10 0,2-4 0,0-1 0,1 2 0,-1-2 0,-2-2 0,0-10 0,0-3 0,0-6 0,2 3 0,0 1 0,1-1 0,-1-5 0,-2-15 0,0-14 0,0-18 0,0-16 0,-2-1 0,-1 2 0,0 10 0,1 9 0,1 3 0,1 3 0,0 1 0,0 0 0,0 0 0,0 6 0,0 7 0,0 4 0,0 5 0,2-1 0,3 0 0,0-3 0,2-2 0,-3-5 0,-1 0 0,-2 0 0,-1 3 0,0 4 0,0 1 0,2 2 0,0-1 0,1 0 0,-1 0 0,-2 1 0,0-1 0,1 1 0,1-1 0,0 0 0,1 1 0,0 4 0,-1 4 0,2 2 0,2 2 0,2 0 0,10 0 0,14 0 0,24 3 0,29 6 0,-31-1 0,3 1 0,6 2 0,2 1 0,2 2 0,0-1 0,-5 0 0,-3 0 0,-7-1 0,-4 0 0,25 8 0,-27-6 0,-17-5 0,-12-2 0,-9-4 0,-6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58:29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2212 24575,'0'-11'0,"0"-3"0,0 0 0,0-5 0,0-3 0,0-3 0,0-12 0,7-16 0,16-23 0,-3 27 0,4-1 0,8-6 0,5-1 0,6-3 0,3 1 0,2 1 0,3 2 0,2 3 0,0 4 0,-2 7 0,-1 3 0,33-15 0,-22 25 0,-22 18 0,-11 9 0,2 2 0,11 2 0,16 8 0,19 10 0,7 7 0,5 5 0,0 1 0,-7 0 0,0 1 0,-1-1 0,-7-1 0,-11-4 0,-16-8 0,-16-5 0,-9-6 0,-8-6 0,-5-1 0,-3-3 0,-3-6 0,1-6 0,-1-4 0,1-3 0,3 1 0,8-15 0,14-22 0,20-28 0,-17 30 0,1-3 0,4-4 0,0 0 0,-1 2 0,-2 3 0,-6 8 0,-1 4 0,12-17 0,-16 30 0,-10 16 0,-5 7 0,-6 3 0,1 0 0,0 0 0,2 3 0,2 0 0,8 1 0,16 1 0,21 0 0,16 1 0,6 4 0,-3 8 0,-7 8 0,-5 7 0,-2 2 0,3 3 0,3 3 0,-1 0 0,-5-2 0,-7-3 0,-11-6 0,-8-7 0,-8-8 0,-8-6 0,-6-7 0,-2-3 0,-2-4 0,-2-5 0,2-1 0,0-3 0,-2-3 0,6-12 0,11-27 0,-2 16 0,3-4 0,6-10 0,2-2 0,2-3 0,-1 2 0,-3 7 0,-2 3 0,12-20 0,-16 31 0,-12 22 0,-3 11 0,-1 5 0,2 3 0,3 0 0,13 0 0,17 2 0,20 6 0,11 2 0,-8 3 0,-13-1 0,-17-3 0,-12-4 0,-9-2 0,6-3 0,14 0 0,25-3 0,28-7 0,10-7 0,-4-6 0,-19 4 0,-25 4 0,-15 6 0,-21 5 0,-4-3 0,-14 0 0,-7-4 0,-16-5 0,-20-8 0,-15-10 0,-9-5 0,11 0 0,17 9 0,16 11 0,19 10 0,9 9 0,19 15 0,3-3 0,18 11 0,6-5 0,11 1 0,8 4 0,0-1 0,-7 0 0,-7-1 0,-12-2 0,-8-4 0,-8-5 0,-7 0 0,-6-6 0,-5 3 0,-2-4 0,0 1 0,0 1 0,0 0 0,0 0 0,0 2 0,0 1 0,0 2 0,0 2 0,0 3 0,0 1 0,-7 8 0,-8 6 0,-10 10 0,-7 12 0,0 6 0,4 4 0,4-4 0,5-8 0,4-9 0,4-10 0,5-5 0,2-6 0,4-1 0,0-1 0,-1-1 0,-4-5 0,2-5 0,-1-5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58:29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24575,'29'0'0,"59"0"0,-25 0 0,5 0 0,8 1 0,0 1 0,-3 0 0,-4 6 0,25 23 0,-27 11 0,-25 7 0,-18 0 0,-16-10 0,-2 2 0,2 4 0,3 4 0,6 6 0,3 8 0,2 0 0,1-2 0,-3-11 0,-4-13 0,-3-13 0,-4-12 0,2-13 0,4-15 0,2-12 0,4-14 0,0-1 0,2 3 0,1 4 0,5 8 0,6 4 0,11 5 0,13 6 0,9 7 0,-1 3 0,-7 3 0,-14 4 0,-16 5 0,-10 10 0,-10 11 0,-3 10 0,2 12 0,-1 7 0,2 4 0,1-2 0,-2-4 0,0-3 0,3 0 0,1 3 0,3 1 0,1 0 0,0-3 0,-3-6 0,-4-10 0,1-5 0,-6-18 0,5-6 0,-4-21 0,2-13 0,3-9 0,8-5 0,13 4 0,17 11 0,17 9 0,12 8 0,7 6 0,-1 0 0,-5 0 0,-8 3 0,-15 5 0,-15 4 0,-12 4 0,-11 0 0,-8 1 0,-5 2 0,-4 0 0,-1 0 0,0 2 0,1 9 0,4 8 0,6 8 0,6 5 0,4-2 0,0-4 0,0-7 0,-2-11 0,-4-10 0,-3-8 0,-5-6 0,-1-3 0,2 0 0,9 0 0,9 0 0,11 2 0,9 3 0,5 4 0,5 4 0,-1 1 0,-5-2 0,-7-3 0,-10-3 0,-8 0 0,-13-8 0,-4-39 0,-8 26 0,0-27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58:29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1 267 24575,'0'20'0,"0"9"0,0 9 0,0 13 0,0 8 0,0 4 0,0-1 0,0-7 0,0-14 0,0-10 0,2-4 0,0-1 0,1 2 0,-1-2 0,-2-2 0,0-10 0,0-3 0,0-6 0,2 3 0,0 1 0,1-1 0,-1-5 0,-2-15 0,0-14 0,0-18 0,0-16 0,-2-1 0,-1 2 0,0 10 0,1 9 0,1 3 0,1 3 0,0 1 0,0 0 0,0 0 0,0 6 0,0 7 0,0 4 0,0 5 0,2-1 0,3 0 0,0-3 0,2-2 0,-3-5 0,-1 0 0,-2 0 0,-1 3 0,0 4 0,0 1 0,2 2 0,0-1 0,1 0 0,-1 0 0,-2 1 0,0-1 0,1 1 0,1-1 0,0 0 0,1 1 0,0 4 0,-1 4 0,2 2 0,2 2 0,2 0 0,10 0 0,14 0 0,24 3 0,29 6 0,-31-1 0,3 1 0,6 2 0,2 1 0,2 2 0,0-1 0,-5 0 0,-3 0 0,-7-1 0,-4 0 0,25 8 0,-27-6 0,-17-5 0,-12-2 0,-9-4 0,-6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5:10:19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24575,'60'0'0,"-9"0"0,8 0 0,29 0 0,6 0 0,-24 0 0,2 0 0,-1 0 0,30 0 0,-3 0 0,-14 0 0,-7 0 0,-20 0 0,-6 0 0,27 0 0,-26 2 0,-19 3 0,-10 8 0,-6 5 0,2 8 0,6 10 0,5 10 0,5 8 0,0 4 0,-3 0 0,-3 1 0,-4 3 0,-3 6 0,2 11 0,-3 10 0,-10-40 0,-1 2 0,-1-1 0,-2 1 0,2 45 0,-4-11 0,-5-14 0,0-7 0,0-5 0,0-2 0,0 0 0,0-6 0,0-6 0,0-11 0,0-10 0,0-8 0,0-5 0,-2-1 0,-2 1 0,0 4 0,-3 6 0,2 5 0,-1 2 0,1-1 0,2-6 0,-2-9 0,-2-5 0,-5-4 0,-4-6 0,-6-8 0,-4-11 0,-3-11 0,-3-9 0,-1-3 0,-10-3 0,-19-5 0,-19-4 0,36 29 0,-1 1 0,-32-22 0,23 14 0,25 14 0,21 9 0,12 8 0,12 2 0,7 5 0,7 6 0,4 5 0,6 5 0,8 8 0,5 6 0,10 10 0,4 6 0,1 1 0,1-2 0,-4-3 0,-3-3 0,-7-5 0,-10-4 0,-9-5 0,-10-6 0,-4-7 0,-9-8 0,-1-4 0,-7-4 0,1-5 0,1-4 0,2-5 0,3-6 0,4-3 0,3-6 0,2-9 0,1-4 0,0-2 0,0 5 0,-3 7 0,-2 6 0,-2 2 0,0 0 0,-1 0 0,-2 2 0,-1 3 0,-3 4 0,-3 6 0,-2 5 0,-2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6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8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4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5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4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4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1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5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8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5" Type="http://schemas.openxmlformats.org/officeDocument/2006/relationships/image" Target="../media/image2.png"/><Relationship Id="rId10" Type="http://schemas.openxmlformats.org/officeDocument/2006/relationships/customXml" Target="../ink/ink6.xml"/><Relationship Id="rId4" Type="http://schemas.openxmlformats.org/officeDocument/2006/relationships/customXml" Target="../ink/ink2.xml"/><Relationship Id="rId9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95" y="926759"/>
            <a:ext cx="11173890" cy="3249571"/>
          </a:xfrm>
        </p:spPr>
        <p:txBody>
          <a:bodyPr>
            <a:normAutofit fontScale="90000"/>
          </a:bodyPr>
          <a:lstStyle/>
          <a:p>
            <a:br>
              <a:rPr lang="en-IN" sz="33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</a:br>
            <a:br>
              <a:rPr lang="en-IN" sz="33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</a:br>
            <a:br>
              <a:rPr lang="en-IN" sz="33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</a:br>
            <a:br>
              <a:rPr lang="en-IN" sz="33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</a:br>
            <a:br>
              <a:rPr lang="en-IN" sz="33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</a:br>
            <a:br>
              <a:rPr lang="en-IN" sz="33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</a:br>
            <a:r>
              <a:rPr lang="en-IN" sz="33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Collection Framework</a:t>
            </a:r>
            <a:br>
              <a:rPr lang="en-IN" sz="3300" b="1" dirty="0">
                <a:effectLst/>
                <a:latin typeface="Calibri" panose="020F0502020204030204" pitchFamily="34" charset="0"/>
              </a:rPr>
            </a:br>
            <a:br>
              <a:rPr lang="en-IN" sz="3300" b="1" dirty="0">
                <a:effectLst/>
                <a:latin typeface="Calibri" panose="020F0502020204030204" pitchFamily="34" charset="0"/>
              </a:rPr>
            </a:br>
            <a:r>
              <a:rPr lang="en-IN" sz="3000" b="1" dirty="0">
                <a:solidFill>
                  <a:srgbClr val="FF0000"/>
                </a:solidFill>
                <a:effectLst/>
                <a:latin typeface="+mn-lt"/>
              </a:rPr>
              <a:t>What are </a:t>
            </a:r>
            <a:r>
              <a:rPr lang="en-IN" sz="3000" b="1" i="0" dirty="0">
                <a:solidFill>
                  <a:srgbClr val="FF0000"/>
                </a:solidFill>
                <a:effectLst/>
                <a:latin typeface="+mn-lt"/>
              </a:rPr>
              <a:t>Synchronized collection classes in Java?</a:t>
            </a:r>
            <a:br>
              <a:rPr lang="en-IN" sz="3000" b="1" i="0" dirty="0">
                <a:solidFill>
                  <a:srgbClr val="FF0000"/>
                </a:solidFill>
                <a:effectLst/>
                <a:latin typeface="+mn-lt"/>
              </a:rPr>
            </a:br>
            <a:r>
              <a:rPr lang="en-IN" sz="3000" b="1" i="0" dirty="0">
                <a:solidFill>
                  <a:srgbClr val="7030A0"/>
                </a:solidFill>
                <a:effectLst/>
                <a:latin typeface="+mn-lt"/>
              </a:rPr>
              <a:t>&amp;</a:t>
            </a:r>
            <a:br>
              <a:rPr lang="en-IN" sz="3000" b="1" i="0" dirty="0">
                <a:solidFill>
                  <a:srgbClr val="FF0000"/>
                </a:solidFill>
                <a:effectLst/>
                <a:latin typeface="+mn-lt"/>
              </a:rPr>
            </a:br>
            <a:r>
              <a:rPr lang="en-IN" sz="3000" b="1" i="0" dirty="0">
                <a:solidFill>
                  <a:srgbClr val="002060"/>
                </a:solidFill>
                <a:effectLst/>
                <a:latin typeface="+mn-lt"/>
              </a:rPr>
              <a:t>How to get Synchronised Version of LIST,SET,MAP ? </a:t>
            </a:r>
            <a:br>
              <a:rPr lang="en-IN" sz="1050" b="1" i="0" dirty="0">
                <a:effectLst/>
                <a:latin typeface="-apple-system"/>
              </a:rPr>
            </a:br>
            <a:endParaRPr lang="en-IN" sz="33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1059" y="4880919"/>
            <a:ext cx="4563026" cy="1161533"/>
          </a:xfrm>
        </p:spPr>
        <p:txBody>
          <a:bodyPr>
            <a:normAutofit/>
          </a:bodyPr>
          <a:lstStyle/>
          <a:p>
            <a:r>
              <a:rPr lang="en-US" b="1" dirty="0"/>
              <a:t>			</a:t>
            </a:r>
            <a:r>
              <a:rPr lang="en-US" sz="4000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B0CAD-E2D5-EF17-88BE-D8E79FFA9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72" y="167503"/>
            <a:ext cx="11986055" cy="65737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B51BF2-DBC4-711A-923B-897B2F4EF600}"/>
              </a:ext>
            </a:extLst>
          </p:cNvPr>
          <p:cNvSpPr/>
          <p:nvPr/>
        </p:nvSpPr>
        <p:spPr>
          <a:xfrm>
            <a:off x="2921000" y="622300"/>
            <a:ext cx="1244600" cy="10033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8ABDC6-D2CC-5003-018B-6F2D4275719F}"/>
                  </a:ext>
                </a:extLst>
              </p14:cNvPr>
              <p14:cNvContentPartPr/>
              <p14:nvPr/>
            </p14:nvContentPartPr>
            <p14:xfrm>
              <a:off x="1304940" y="1306120"/>
              <a:ext cx="1578960" cy="796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8ABDC6-D2CC-5003-018B-6F2D427571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6940" y="1288120"/>
                <a:ext cx="1614600" cy="8323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6360CEA-96E8-C468-5E05-6E9057D78ECA}"/>
              </a:ext>
            </a:extLst>
          </p:cNvPr>
          <p:cNvSpPr txBox="1"/>
          <p:nvPr/>
        </p:nvSpPr>
        <p:spPr>
          <a:xfrm>
            <a:off x="1473200" y="876300"/>
            <a:ext cx="109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adding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A,B,C,D,E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19885F-06A8-A7B0-FD76-EBB053D8662B}"/>
              </a:ext>
            </a:extLst>
          </p:cNvPr>
          <p:cNvGrpSpPr/>
          <p:nvPr/>
        </p:nvGrpSpPr>
        <p:grpSpPr>
          <a:xfrm>
            <a:off x="4113380" y="1483880"/>
            <a:ext cx="1191240" cy="770040"/>
            <a:chOff x="4214980" y="1826780"/>
            <a:chExt cx="1191240" cy="77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528F87D-2F6C-98B5-9B4A-6EBF1A566BF6}"/>
                    </a:ext>
                  </a:extLst>
                </p14:cNvPr>
                <p14:cNvContentPartPr/>
                <p14:nvPr/>
              </p14:nvContentPartPr>
              <p14:xfrm>
                <a:off x="4288420" y="1985540"/>
                <a:ext cx="1117800" cy="611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528F87D-2F6C-98B5-9B4A-6EBF1A566B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0780" y="1967540"/>
                  <a:ext cx="115344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EDF4628-8BEC-3C59-1B1E-FE0D5E213267}"/>
                    </a:ext>
                  </a:extLst>
                </p14:cNvPr>
                <p14:cNvContentPartPr/>
                <p14:nvPr/>
              </p14:nvContentPartPr>
              <p14:xfrm>
                <a:off x="4214980" y="1826780"/>
                <a:ext cx="372960" cy="326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EDF4628-8BEC-3C59-1B1E-FE0D5E2132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97340" y="1808780"/>
                  <a:ext cx="408600" cy="361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8AB020C-5C29-C598-AFE9-7BE24D8BE92F}"/>
              </a:ext>
            </a:extLst>
          </p:cNvPr>
          <p:cNvSpPr txBox="1"/>
          <p:nvPr/>
        </p:nvSpPr>
        <p:spPr>
          <a:xfrm>
            <a:off x="4635500" y="1244600"/>
            <a:ext cx="109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removing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A,D,E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DADB8B-E0B6-A221-46C3-7EC0FE7806B7}"/>
              </a:ext>
            </a:extLst>
          </p:cNvPr>
          <p:cNvSpPr/>
          <p:nvPr/>
        </p:nvSpPr>
        <p:spPr>
          <a:xfrm>
            <a:off x="1041400" y="419099"/>
            <a:ext cx="4965700" cy="209550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EF568A-43ED-4EF6-633B-66C2C0652E04}"/>
              </a:ext>
            </a:extLst>
          </p:cNvPr>
          <p:cNvSpPr txBox="1"/>
          <p:nvPr/>
        </p:nvSpPr>
        <p:spPr>
          <a:xfrm>
            <a:off x="2209800" y="2603500"/>
            <a:ext cx="22765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Asynchronization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9976BF-DB4F-12F8-3B4B-65E401965929}"/>
              </a:ext>
            </a:extLst>
          </p:cNvPr>
          <p:cNvSpPr/>
          <p:nvPr/>
        </p:nvSpPr>
        <p:spPr>
          <a:xfrm>
            <a:off x="8572500" y="622300"/>
            <a:ext cx="1244600" cy="10033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AF111B1-C47E-030F-00DF-60D0D68B7ECF}"/>
                  </a:ext>
                </a:extLst>
              </p14:cNvPr>
              <p14:cNvContentPartPr/>
              <p14:nvPr/>
            </p14:nvContentPartPr>
            <p14:xfrm>
              <a:off x="6956440" y="1306120"/>
              <a:ext cx="1578960" cy="796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AF111B1-C47E-030F-00DF-60D0D68B7E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38440" y="1288120"/>
                <a:ext cx="1614600" cy="8323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6DC6170-F35A-AF72-DD56-3755DE32433D}"/>
              </a:ext>
            </a:extLst>
          </p:cNvPr>
          <p:cNvSpPr txBox="1"/>
          <p:nvPr/>
        </p:nvSpPr>
        <p:spPr>
          <a:xfrm>
            <a:off x="7124700" y="876300"/>
            <a:ext cx="109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adding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A,B,C,D,E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332E28-77DF-6719-1002-15A223D77592}"/>
              </a:ext>
            </a:extLst>
          </p:cNvPr>
          <p:cNvGrpSpPr/>
          <p:nvPr/>
        </p:nvGrpSpPr>
        <p:grpSpPr>
          <a:xfrm>
            <a:off x="9764880" y="1483880"/>
            <a:ext cx="1191240" cy="770040"/>
            <a:chOff x="4214980" y="1826780"/>
            <a:chExt cx="1191240" cy="77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ECDF5BC-2927-2A11-A7A0-69F285037AF2}"/>
                    </a:ext>
                  </a:extLst>
                </p14:cNvPr>
                <p14:cNvContentPartPr/>
                <p14:nvPr/>
              </p14:nvContentPartPr>
              <p14:xfrm>
                <a:off x="4288420" y="1985540"/>
                <a:ext cx="1117800" cy="611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ECDF5BC-2927-2A11-A7A0-69F285037A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0780" y="1967540"/>
                  <a:ext cx="115344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A05A18D-C182-7BE9-B629-AF9C614EB963}"/>
                    </a:ext>
                  </a:extLst>
                </p14:cNvPr>
                <p14:cNvContentPartPr/>
                <p14:nvPr/>
              </p14:nvContentPartPr>
              <p14:xfrm>
                <a:off x="4214980" y="1826780"/>
                <a:ext cx="372960" cy="326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A05A18D-C182-7BE9-B629-AF9C614EB9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97340" y="1808780"/>
                  <a:ext cx="408600" cy="361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4748836-70FD-D427-02FE-89363669CCC4}"/>
              </a:ext>
            </a:extLst>
          </p:cNvPr>
          <p:cNvSpPr txBox="1"/>
          <p:nvPr/>
        </p:nvSpPr>
        <p:spPr>
          <a:xfrm>
            <a:off x="10287000" y="1244600"/>
            <a:ext cx="109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removing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A,D,E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9AB512-B8AF-BFED-08E6-7B513CB01597}"/>
              </a:ext>
            </a:extLst>
          </p:cNvPr>
          <p:cNvSpPr/>
          <p:nvPr/>
        </p:nvSpPr>
        <p:spPr>
          <a:xfrm>
            <a:off x="6692900" y="419099"/>
            <a:ext cx="5130800" cy="227330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E7DEC-E981-1D22-B3E4-A6DD2C29E347}"/>
              </a:ext>
            </a:extLst>
          </p:cNvPr>
          <p:cNvSpPr txBox="1"/>
          <p:nvPr/>
        </p:nvSpPr>
        <p:spPr>
          <a:xfrm>
            <a:off x="7861300" y="2641600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Synchronization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C801AA5-5B21-7EA0-C2F1-1A2F9B8D27EC}"/>
              </a:ext>
            </a:extLst>
          </p:cNvPr>
          <p:cNvSpPr/>
          <p:nvPr/>
        </p:nvSpPr>
        <p:spPr>
          <a:xfrm>
            <a:off x="9715500" y="1244600"/>
            <a:ext cx="1981200" cy="1305445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5E536F-6129-6F6A-BD08-1B1EC817B00D}"/>
              </a:ext>
            </a:extLst>
          </p:cNvPr>
          <p:cNvSpPr txBox="1"/>
          <p:nvPr/>
        </p:nvSpPr>
        <p:spPr>
          <a:xfrm>
            <a:off x="9944100" y="2184399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</a:rPr>
              <a:t>Waiting State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D859EA-EE07-704F-FE18-374091FED4C5}"/>
              </a:ext>
            </a:extLst>
          </p:cNvPr>
          <p:cNvSpPr txBox="1"/>
          <p:nvPr/>
        </p:nvSpPr>
        <p:spPr>
          <a:xfrm>
            <a:off x="6956440" y="4965700"/>
            <a:ext cx="4740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i="0" dirty="0">
                <a:solidFill>
                  <a:srgbClr val="FF0000"/>
                </a:solidFill>
                <a:effectLst/>
                <a:latin typeface="-apple-system"/>
              </a:rPr>
              <a:t>Synchronized collection classes in Java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effectLst/>
                <a:latin typeface="-apple-system"/>
              </a:rPr>
              <a:t>Vector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effectLst/>
                <a:latin typeface="-apple-system"/>
              </a:rPr>
              <a:t>Hashtable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A4D378-A2B1-CB37-190E-46D68E2FE9B5}"/>
              </a:ext>
            </a:extLst>
          </p:cNvPr>
          <p:cNvSpPr txBox="1"/>
          <p:nvPr/>
        </p:nvSpPr>
        <p:spPr>
          <a:xfrm>
            <a:off x="7213600" y="6172200"/>
            <a:ext cx="43307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methods are </a:t>
            </a:r>
            <a:r>
              <a:rPr lang="en-IN" b="1" i="0" dirty="0">
                <a:effectLst/>
                <a:latin typeface="-apple-system"/>
              </a:rPr>
              <a:t>Synchronized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423CDB9-A3D7-3CDA-6ACB-939ADAB3D10D}"/>
                  </a:ext>
                </a:extLst>
              </p14:cNvPr>
              <p14:cNvContentPartPr/>
              <p14:nvPr/>
            </p14:nvContentPartPr>
            <p14:xfrm>
              <a:off x="8220700" y="5504200"/>
              <a:ext cx="722520" cy="633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423CDB9-A3D7-3CDA-6ACB-939ADAB3D10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03060" y="5486200"/>
                <a:ext cx="758160" cy="6696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A9982A0F-2485-F9E1-1A34-9E83F6734600}"/>
              </a:ext>
            </a:extLst>
          </p:cNvPr>
          <p:cNvSpPr txBox="1"/>
          <p:nvPr/>
        </p:nvSpPr>
        <p:spPr>
          <a:xfrm>
            <a:off x="406400" y="3175753"/>
            <a:ext cx="6235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dirty="0">
                <a:solidFill>
                  <a:srgbClr val="FF0000"/>
                </a:solidFill>
                <a:effectLst/>
                <a:latin typeface="+mn-lt"/>
              </a:rPr>
              <a:t>How to get Synchronised Version of  LIST, SET, MAP ?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List list = Collections.</a:t>
            </a:r>
            <a:r>
              <a:rPr lang="en-IN" i="1" dirty="0"/>
              <a:t>synchronizedList</a:t>
            </a:r>
            <a:r>
              <a:rPr lang="en-IN" dirty="0"/>
              <a:t>(arrayList);</a:t>
            </a:r>
          </a:p>
          <a:p>
            <a:r>
              <a:rPr lang="en-IN" dirty="0"/>
              <a:t>Set set = Collections.</a:t>
            </a:r>
            <a:r>
              <a:rPr lang="en-IN" i="1" dirty="0"/>
              <a:t>synchronizedSet</a:t>
            </a:r>
            <a:r>
              <a:rPr lang="en-IN" dirty="0"/>
              <a:t>(hashSet);</a:t>
            </a:r>
          </a:p>
          <a:p>
            <a:r>
              <a:rPr lang="en-IN" dirty="0"/>
              <a:t>Map map = Collections.</a:t>
            </a:r>
            <a:r>
              <a:rPr lang="en-IN" i="1" dirty="0"/>
              <a:t>synchronizedMap</a:t>
            </a:r>
            <a:r>
              <a:rPr lang="en-IN" dirty="0"/>
              <a:t>(hashMap);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FA00B00-68EE-C4A9-8F33-904A653C61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4020" y="4906386"/>
            <a:ext cx="5962650" cy="18666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6CEA0B3-288D-B885-B51E-822231B99B38}"/>
              </a:ext>
            </a:extLst>
          </p:cNvPr>
          <p:cNvSpPr txBox="1"/>
          <p:nvPr/>
        </p:nvSpPr>
        <p:spPr>
          <a:xfrm>
            <a:off x="6956440" y="3325005"/>
            <a:ext cx="4867260" cy="135421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sz="1600" b="1" i="0" dirty="0">
                <a:effectLst/>
              </a:rPr>
              <a:t>Synchronization :</a:t>
            </a:r>
          </a:p>
          <a:p>
            <a:pPr algn="l"/>
            <a:r>
              <a:rPr lang="en-IN" sz="1600" b="0" dirty="0">
                <a:effectLst/>
              </a:rPr>
              <a:t>control the access of multiple threads to any shared resource. (allows only one thread to access the resource.)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7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22" grpId="0"/>
      <p:bldP spid="23" grpId="0" animBg="1"/>
      <p:bldP spid="24" grpId="0"/>
      <p:bldP spid="25" grpId="0" animBg="1"/>
      <p:bldP spid="26" grpId="0"/>
      <p:bldP spid="30" grpId="0"/>
      <p:bldP spid="31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57589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1615</TotalTime>
  <Words>154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      Collection Framework  What are Synchronized collection classes in Java? &amp; How to get Synchronised Version of LIST,SET,MAP ?  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376</cp:revision>
  <dcterms:created xsi:type="dcterms:W3CDTF">2022-09-30T05:28:25Z</dcterms:created>
  <dcterms:modified xsi:type="dcterms:W3CDTF">2023-01-05T16:24:36Z</dcterms:modified>
</cp:coreProperties>
</file>