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7" r:id="rId1"/>
  </p:sldMasterIdLst>
  <p:notesMasterIdLst>
    <p:notesMasterId r:id="rId13"/>
  </p:notesMasterIdLst>
  <p:sldIdLst>
    <p:sldId id="265" r:id="rId2"/>
    <p:sldId id="287" r:id="rId3"/>
    <p:sldId id="288" r:id="rId4"/>
    <p:sldId id="289" r:id="rId5"/>
    <p:sldId id="290" r:id="rId6"/>
    <p:sldId id="294" r:id="rId7"/>
    <p:sldId id="291" r:id="rId8"/>
    <p:sldId id="292" r:id="rId9"/>
    <p:sldId id="295" r:id="rId10"/>
    <p:sldId id="29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0:38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24575,'0'79'0,"0"-31"0,0 5 0,0 19 0,0 5 0,-1 14 0,2 2 0,0 3 0,2 1 0,0-30 0,0 0 0,1 0 0,2 27 0,2-1 0,0-7 0,1-2 0,-1-5 0,-1-3 0,-1-10 0,-1-4 0,0-8 0,-1-3 0,1 30 0,-3-19 0,1-11 0,-3-1 0,0 1 0,0 7 0,0 9 0,0 2 0,0 2 0,0-1 0,0-8 0,0-10 0,0-12 0,0-16 0,1-12 0,3-10 0,5-6 0,4-5 0,3-4 0,9-2 0,19 1 0,27 3 0,-18 6 0,6 1 0,14 1 0,6 1 0,11 0 0,3 0 0,-24 1 0,1 1 0,0-1-143,1 1 0,-1 0 1,1 0 142,0 0 0,0 0 0,0 0 0,2 0 0,0 0 0,0 0 0,0 0 0,1 0 0,0 0 0,0 0 0,1 0 0,0 0 0,1 0 0,0 0 0,0 0 0,1 0 0,0 0 0,1 0 0,2 0 0,2 0 0,0 0-342,4 0 0,1 0 0,0 0 342,1 0 0,0 0 0,0 0 0,1 0 0,0 0 0,0 0 0,1 0 0,1 0 0,1 0 0,1 0 0,0 0 0,1 0 0,3 0 0,1 0 0,1 0 0,0 0 0,1 0 0,-1 0 0,0 1 0,-1-1 0,0-1 0,-1 1 0,0-2 0,-1 1 0,-3 0 0,-2-1 0,0 1 0,-2-1 0,-2 1 0,0-1 0,-7 1 0,0 0 0,-1 0-173,-3 1 1,0 0 0,-1 0 172,0 0 0,0 0 0,0 0 0,1 0 0,-1 0 0,1 0 0,2 0 0,1 0 0,-2 0 0,-4 0 0,0 0 0,-2 0 0,-2 0 0,-1 0 0,0 0 0,31 0 0,-1 0 0,1 0 0,-1 0 0,0 0 0,0 0 0,-1 0 0,-1 0 0,-4 0 0,-1 0-5,-4 0 1,-1 0 4,-1-3 0,-1-1 197,-5-1 0,-3-1-197,-6-2 0,-3-2 509,-6 0 1,-2-1-510,-4 2 0,-2 0 278,-3 0 0,-1 0-278,44-6 11,-5 3-11,-5 1 0,3 4 0,4 2 0,1 3 0,-9 2 0,-19 0 0,-21 0 0,-14 0 0,-17-4 0,0-4 0,-11-28 0,0 21 0,0-16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1:00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24575,'0'66'0,"0"16"0,0-28 0,0 3 0,0 6 0,0 2 0,0 4 0,0 2 0,0 3 0,0 1 0,0 1 0,0-1 0,0-2 0,0-1 0,0-6 0,0-3 0,0-8 0,0-2 0,0 41 0,0-14 0,0-6 0,0-3 0,0-7 0,0-8 0,0-10 0,0-13 0,0-10 0,0-4 0,0-3 0,0 0 0,0 0 0,0 1 0,0-4 0,0-3 0,2-3 0,0-1 0,0-1 0,0 0 0,-1 0 0,1-3 0,0 2 0,0-1 0,-1 2 0,-1 2 0,2 1 0,1 2 0,-1 2 0,2 2 0,0 9 0,4 13 0,2 15 0,0 9 0,-1 0 0,-1-6 0,-1-10 0,0-10 0,0-8 0,-1-6 0,-1-2 0,-2 0 0,2 1 0,-1-1 0,1-2 0,-2-4 0,-1-16 0,-2-8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1:02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24575,'0'27'0,"0"16"0,0 31 0,0-21 0,0 4 0,0 7 0,0 4 0,0 11 0,0 5 0,0 6 0,0 2 0,-1 4 0,2 0 0,0 4 0,1 0 0,-1-7 0,1-2 0,1-9 0,1-3 0,-1-8 0,0-3 0,0-12 0,-1-3 0,4 31 0,-3-20 0,-1-17 0,-2-7 0,0-7 0,0-1 0,0 0 0,0 1 0,0 4 0,0 1 0,0 2 0,0-2 0,0-3 0,0-3 0,0-6 0,4-5 0,-3-13 0,3-13-1696,-4-31 0,0 18 0,0-13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1:07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 24575,'-4'19'0,"-4"6"0,0 1 0,1-1 0,5-7 0,2-6 0,0-1 0,0 2 0,3 4 0,3 1 0,2 0 0,3 0 0,-2 1 0,1-1 0,-3 0 0,-2-2 0,0-3 0,-2-5 0,2-2 0,3-1 0,-1-2 0,2-1 0,0-2 0,2 2 0,0 1 0,2-1 0,1 0 0,0-2 0,0 0 0,-2 0 0,1 0 0,-2 0 0,1 0 0,-1-1 0,0-4 0,0-2 0,-1-3 0,-1-1 0,-3 1 0,-1 2 0,-1 1 0,-2 1 0,0 1 0,-2-1 0,0-1 0,0-2 0,0-3 0,0-2 0,0-2 0,0-2 0,0-1 0,0 3 0,0 1 0,0 4 0,-2 4 0,-2 3 0,-2 2 0,-1 2 0,1 0 0,-2 0 0,-1 0 0,-1 0 0,0 0 0,0 0 0,1 0 0,0 0 0,1 0 0,-1 0 0,2 0 0,1 0 0,1 0 0,0-1 0,-2-2 0,3 0 0,-3-2 0,5 1 0,-1-2 0,0-1 0,2 3 0,-1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1:09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24575,'0'17'0,"0"4"0,0 8 0,0 7 0,0 0 0,0 1 0,0-4 0,0-2 0,0-3 0,0-4 0,0-5 0,0-2 0,0-3 0,0 0 0,0-2 0,0-1 0,0 0 0,0 1 0,0 0 0,0 0 0,0-3 0,0-7 0,0-3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1:16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254 0 24575,'-16'0'0,"0"0"0,10 0 0,-5 0 0,-3 0 0,-2 0 0,0 2 0,1 3 0,-2 0 0,0 2 0,2-1 0,1-1 0,2-1 0,0-3 0,1-1 0,2 0 0,2 2 0,3 1 0,0 3 0,1-2 0,-2 4 0,3-3 0,-2 3 0,1 1 0,1-1 0,0 1 0,2 2 0,0 2 0,0 1 0,0 1 0,0-6 0,3 0 0,3-3 0,2 2 0,0-1 0,-1 1 0,0-1 0,-1-2 0,0-3 0,0 0 0,-1-2 0,1 0 0,0 0 0,2 0 0,0 0 0,2 0 0,-1 0 0,2 0 0,-1 0 0,1 0 0,0 0 0,-1 0 0,-1 0 0,0 0 0,2 0 0,-5 0 0,3 0 0,-5-1 0,2-2 0,1-4 0,1-6 0,1-1 0,-2 0 0,-1 2 0,0 4 0,0 1 0,0 0 0,-2 0 0,-2 1 0,-1 0 0,-1 0 0,0 0 0,0 1 0,0 1 0,0 3 0,0 14 0,0 7 0,0 18 0,0 3 0,0 11 0,3 5 0,-1-2 0,1-3 0,-1-12 0,-2-5 0,0-7 0,0-5 0,0-3 0,0-5 0,0-1 0,0-1 0,0 0 0,0-2 0,0-2 0,0-2 0,0-3 0,0 1 0,0 0 0,2 0 0,1 2 0,-1-2 0,0 1 0,-2 0 0,0 0 0,0-2 0,0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1:22.4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425 1 24575,'0'25'0,"-2"26"0,-12 27 0,1-30 0,-5 2 0,-5 4 0,-5-1 0,-6 1 0,-4-1 0,0 1 0,0-1 0,2-5 0,2-3 0,-20 27 0,22-30 0,15-18 0,11-11 0,8-5 0,7-4 0,17-3 0,26-1 0,26 0 0,-28 1 0,4 3 0,5 3 0,1 3 0,-1 4 0,0 1 0,-3 3 0,-1 2 0,-8-1 0,-1-1 0,34 13 0,-11-5 0,-9-4 0,-6 0 0,-8-2 0,-11-2 0,-7-4 0,-5-2 0,4-1 0,0 0 0,-1 0 0,-7-1 0,-9-2 0,-5-4 0,-4-2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1:24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1267 24575,'56'0'0,"0"1"0,10-2 0,2-2 0,7-1 0,6-2 0,-4-2 0,5-2 0,2-1 0,3-3-1129,-9 1 0,3-2 0,2-1 0,0-2 0,2 0 1129,8-3 0,3-2 0,0-1 0,1-1 0,1 0 0,-12 2 0,1 0 0,0-1 0,1-1 0,0 1 0,0-1-382,2-1 0,1-1 0,0 0 1,0 0-1,0 0 0,-1 0 382,-1 1 0,0-1 0,0 0 0,-1 0 0,-1 1 0,-1-1 0,10-3 0,0 0 0,-2 0 0,-2 1 0,-2 0 134,9-3 1,-3 1 0,-2 1-1,-3 2-134,-14 4 0,-2 1 0,-2 1 0,-3 1-60,10-3 0,-3 2 1,-4 1 59,18-4 0,-5 2 1128,-15 4 1,-5 4-1129,25-5 3476,-37 11-3476,-32 5 390,-10 2 1,-12 0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5:28.97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24575,'0'43'0,"0"24"0,0-14 0,0 6 0,0 19 0,0 8 0,0-19 0,0 3 0,0 3-561,0 13 1,0 4 0,0 1 560,0-18 0,0 2 0,0 0 0,0 2 0,0 4 0,0 2 0,0 1 0,0-1-297,0 3 0,0-1 1,0 1-1,0 0 297,0-2 0,0 1 0,0-1 0,0 0 0,0-2 0,0 1 0,0-1 0,0-1 0,0-4 0,0-1 0,0-1 0,0-1-260,1 22 0,0 0 0,1-3 260,-1-7 0,1-1 0,0-3 0,0-7 0,-1-2 0,1-2 0,0 22 0,0-5 0,-2-19 0,0-6 1117,0 32-1117,0-38 1624,0-23-1624,1-18 907,1-10-907,2-4 0,0-2 0,0 0 0,0 0 0,0 0 0,0 0 0,-1-2 0,-2-2 0,0-10 0,-1 7 0,0-5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5:32.20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24575,'49'0'0,"-2"0"0,9 0 0,31 0 0,12 0 0,-12 0 0,8 0 0,2 0-1170,-12 0 1,3 0-1,2 0 1,2 0 1169,-9 0 0,2 0 0,2 0 0,0 0 0,2 0-434,5 0 0,1 0 0,2 0 0,0 0 0,1 0 434,-13 0 0,0 0 0,1 0 0,0 0 0,0 0 0,0 0 0,3 0 0,0 0 0,0-1 0,0 1 0,0 0 0,-1 1 0,0-1 0,0 0 0,-1 0 0,0 0 0,1 0 0,-1 0 0,1 1 0,0 0 0,0-1 0,0 1 0,0 0 0,0 0 0,0 0 0,-1 0 0,1 0 0,-1 0 0,0 0 0,0 0 0,-1 0 0,0 0 0,0-1 0,0 1 0,-1 0 0,0 0 0,0 0 0,-1-1 0,0 1 0,0 0 0,0-1 0,-1 1 0,15-1 0,-1 0 0,1 0 0,-2 0 0,1 0 0,-3 0 0,0 0 0,0 0 0,-1 0 0,1 0-128,-1 0 0,0 0 1,1 0-1,-1 0 1,0 0 127,-1 0 0,0 0 0,0 0 0,-1 0 0,1 0 0,-3 0 0,1 0 0,-1 0 0,0 0 0,-1 0 0,0 0 0,0 0 0,-1 0 0,0 0 0,-1 0 0,-2 0 0,-1 0 0,0 0 0,0 0 0,0 0 0,-1 0 0,-1 0 0,1 0 0,0 0 0,0 0 0,2 0 0,1 0 0,0 0 0,0 0 0,1 0 0,1 0 0,0 0 0,1 0 0,0 0 0,1 0 0,2 0 0,1 0 0,1 0 0,0 0 0,0 0 0,2 0 0,0 0 0,0 0 0,0 0 0,0 0 0,1 0 0,0 0 0,-1 0 0,1 0 0,0 0 0,2 0 0,0 0 0,0 0 0,0 0 0,0 0-438,2 0 1,-1 0-1,1 0 1,-1 0 0,2 0 437,-17 0 0,1 0 0,1 0 0,-1 0 0,1 0 0,-1 0 0,1 0 0,0 0 0,0 0 0,1 0 0,-2 0 0,1 0 0,14 0 0,-1 0 0,1 0 0,-2 0 0,0 0 3,-4 0 0,0 0 0,-2 0 1,0 0-1,-1 0-3,-7 0 0,0 0 0,-2 0 0,0 0 0,-2 0 257,14 0 0,-3 0 0,0 0 1,-2 0-258,-4 0 0,-1 0 0,-1 0 0,-1 0 0,-4 0 0,-1 0 0,-1 0 0,0 0 419,21 0 0,0 0 1,-3 0-420,-7 0 0,-1 0 0,-3 0 0,-7 0 0,-2 0 0,-3 0 1326,22 0 1,-6 0-1327,-17 0 0,-5 0 2155,34 0-2155,-37 0 1586,-26 0-1586,-21 0 244,-9 0 0,-9 0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5:40.42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17092 9 24575,'38'0'0,"30"0"0,-11 0 0,6 0 0,17 0 0,3 0 0,3 0 0,2 0 0,5 0 0,0 0 0,1 0 0,0 0 0,-5 0 0,0 0 0,4 0 0,1 0 0,-5 0 0,-3 0 0,-5 0 0,-3 0 0,-6 0 0,-5 0 0,31 0 0,-35 0 0,-31 0 0,-14-1 0,-9-1 0,-1-1 0,30 1 0,51 1 0,-18 1 0,6 0 0,16 0 0,3 0 0,4 0 0,-1 0 0,-10 0 0,-4 0 0,-17 0 0,-5 0 0,24 0 0,-40 0 0,-29 2 0,-9 0 0,-7 0 0,0 0 0,2-2 0,-1 0 0,-8 8 0,-1 3 0,-9 11 0,-2 6 0,-3 10 0,-3 6 0,-1 6 0,3-1 0,5 0 0,4 6 0,5 10 0,4 20 0,3-33 0,0 3 0,0 5 0,0 3 0,0 6 0,0 1 0,0 3 0,0 3 0,0 7 0,-1 2 0,0 2 0,0 1 0,-1 0 0,0 0 0,-1 1 0,0-2 0,0-6 0,0-1 0,1-1 0,0-1 0,1-5 0,-1-2 0,2-3 0,0-2 0,0-2 0,0-1 0,0-2 0,0 0 0,0-2 0,0 0 0,0-3 0,0-1 0,2-1 0,2-1 0,5 48 0,2-9 0,2-7 0,-4-10 0,-1-7 0,-3-3 0,1-7 0,-2-4 0,1-7 0,-1-11 0,-1-5 0,-1-6 0,-2-3 0,0 0 0,2-8 0,0-3 0,1-5 0,-2-5 0,-8-11 0,-4-5 0,-11-11 0,-3 1 0,-4 1 0,-1 1 0,-3 0 0,-13-1 0,-22 1 0,17 10 0,-5 1 0,-11 0 0,-6 2 0,-11-1 0,-4 0 0,-11 1 0,-1 1-228,29 4 0,1 0 0,-2 0 228,-4 0 0,-1 1 0,1 0 0,-3 1 0,1 1 0,-1-1 0,-3 0 0,1 1 0,-1 0 0,0-1 0,1 2 0,-2-2 0,0 1 0,0-1 0,0 0 0,0 1 0,1-1 0,-1 0 0,1 0 0,0 1 0,-1-1 0,-2-1 0,-1 0 0,0 0 0,-1 0 0,0 1 0,0 0 0,-1 0 0,-1-1 0,1 1 0,0 0 0,1 1 0,0-1 0,4 1 0,1 0 0,0-1 0,-1 1 0,0-1 0,0-1 0,0 1 0,-1-1 0,0 0 0,0 0 0,-1 1 0,-1 0 0,-1 1 0,-1 0 0,1-1 0,4 1 0,2-1 0,0 1 0,2 1 0,0-1 0,1 1 0,-2-1 0,0 1 0,0 0 0,4-1 0,1 1 0,-1 0 0,-3 1 0,-1 0 0,1 0 0,1 0 0,0 0 0,1 0 0,4 0 0,0 0 0,0 0 0,-5 0 0,-1 0 0,1 0 0,1 0 0,1 0 0,-1 0 0,0 0 0,-1 0 0,-1 0 0,-2 0 0,-1 0 0,1 0 0,-2 2 0,1 0 0,-1 0 0,-1 2 0,0-1 0,0 2 0,0 1 0,-1 1 0,1 0 0,2 2 0,0 0 0,0 1 0,2 0 0,-1 0 0,1 0 0,-1 1 0,1 0 0,-1 1 0,-1 0 0,0 0 0,0 2 0,-1 0 0,1 2 0,-1 0 0,1 0 0,1 1 0,0 0 0,2 1 0,1 0 0,1 1 0,5-1 0,0 0 0,2 0 0,-28 7 0,2-1 0,7-1 0,3-1 0,9-2 0,3-1 0,11-4 0,4-2 0,-31 9 0,30-9 0,25-6 684,18-5-684,3-2 0,-19 0 0,-57 0 0,7-3 0,-11-2-539,15-1 1,-5-2 0,-5 0 538,7 0 0,-5-1 0,-2 0 0,1 0 0,-4-1 0,0 1 0,-1-1 0,1 1 0,1 0 0,-1 0 0,1 1 0,1 1 0,3 2 0,0 0 0,2 0 0,3 2 0,-10-1 0,4 1 0,2 1-62,8 0 1,2 1 0,4 0 61,-17 1 0,6 0 0,15 0 0,4 0 0,12 0 0,4 0 0,-22 0 0,27 0 1599,23 0-1599,15 1 200,11 2-200,-2-1 0,2 1 0,-18-3 0,-66 4 0,7 3 0,-11 3 0,9 0 0,-4 2 0,-5 2-486,7-1 1,-3 1 0,-1 1-1,-2 1 486,-7 1 0,-1 1 0,-1 1 0,-1-1 0,-5 1 0,-1-1 0,-1 0 0,2 0 0,3-1 0,0-1 0,2-1 0,2 1 0,9-3 0,1 0 0,3 0 0,2-1-74,-9 3 1,4-1 0,3-1 73,-16 2 0,6-1 0,12-3 0,6-3 0,-21 0 0,44-8 0,28 0 1918,20 0-1918,-3 0 244,-33 0-244,-51 0 0,18 0 0,-6 0 0,-19 0 0,-4 0 0,27 0 0,-1 0 0,0 0 0,-1 0 0,0 0 0,-1 0 0,2 0 0,0 0 0,2 0 0,-25 0 0,5 0 0,11 0 0,5 0 0,14 0 0,5 0 0,-25 0 0,23 0 0,18 0 0,15 0 0,-13 1 0,-9 6 0,-20 6 0,-14 6 0,-3 4 0,1-4 0,5-2 0,11-5 0,17-3 0,12-2 0,11-2 0,9-2 0,3-1 0,4 0 0,-2 0 0,-6 0 0,-4 0 0,-4 1 0,-3 0 0,0-1 0,-1 0 0,-4-2 0,-4 0 0,-3 0 0,-1 0 0,4 0 0,1 0 0,2 0 0,2 0 0,5 0 0,8 0 0,5 0 0,1 0 0,-1 0 0,-6 0 0,-2 0 0,2 0 0,4 0 0,6 0 0,1 0 0,-3 0 0,-3 0 0,-6-4 0,6 3 0,-2-3 0,9 4 0,-2 0 0,2 0 0,2 0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0:43.1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24575,'24'0'0,"34"0"0,-4 0 0,9 0 0,28 0 0,9 0 0,-17 0 0,4 0 0,3 0-572,-15 0 1,2 0-1,1 0 1,1 0 571,6 0 0,0 0 0,1 0 0,1 0 0,1 0 0,2 0 0,0 0 0,0 0 0,1 0 0,1 0 0,0 0 0,0 0 0,-1 0 0,1 0 0,0 0 0,-1 0 0,-2 0 0,0 0 0,0 0 0,-1 0 0,-3 0 0,0 0 0,-1 0 0,-1 0 0,-3 0 0,0 0 0,-2 0 0,0 0-164,20 0 0,-1 0 0,-1 0 164,-1 0 0,-2 0 0,1 0 0,-2 0 0,0 0 0,0 0 0,-1 0 0,0 0 0,0 0 0,2 0 0,1 0 0,0 0 0,-1 0 0,1 0 0,0 0 0,1 0 0,-1 0 0,0 0 0,0 0 0,0 0 0,-1 0 0,-1 0 0,0 0 0,0 0 0,-1 0 0,1 0 0,0 0 0,0 1 0,0 0 0,0 0 0,0 1 0,1 1 0,-1 0 0,-2 1 0,0 0 0,-1 0 0,0 2 0,-2 1 0,1 0 0,-2-1 0,-1 1 0,1 0 0,1-1 0,0 0 0,-1-1 0,-2 0 0,-2 0 0,1 0 0,-1-2 0,0-1 0,0 0 0,-2 0 0,-1-1 0,0 0-168,-1 0 0,-2 0 0,1-1 168,-1 1 0,0-1 0,0-1 0,-5 1 0,0 0 0,-2 0 0,0 0 0,-1 0 0,-2 0 0,26 0 0,-3 0 0,-8 0 0,-2 0 0,-10 0 0,-4 0 798,-11 0 0,-3 0-798,32 0 1103,-22 0-1103,-19 0 583,-14 0-583,-11 0 0,-5 0 0,8 0 0,17 0 0,21 0 0,9 0 0,-8 0 0,-12 0 0,-28 3 0,-4 1 0,-16 6 0,-4 4 0,-6 4 0,-5 9 0,-4 12 0,-3 17 0,-3 14 0,2 11 0,4 5 0,5 3 0,3 5 0,7-44 0,1 2 0,-1 3 0,0 1 0,0 4 0,-2-1 0,1-2 0,0-1 0,-8 37 0,3-23 0,4-26 0,2-16 0,2-12 0,1-4 0,2-4 0,0 1 0,0 11 0,-1 28 0,-2 18 0,0 11 0,0 0 0,2-8 0,1-1 0,0-4 0,0-7 0,0-15 0,0-10 0,0-9 0,0-7 0,0-4 0,0-5 0,-2-3 0,0-1 0,0 1 0,0 5 0,2 4 0,-3 2 0,1 0 0,-2-4 0,-1-5 0,-1-3 0,-3-2 0,-2-1 0,-4 0 0,-6-4 0,-3-4 0,-3-6 0,3-5 0,3 2 0,4 2 0,1 1 0,1 1 0,1 0 0,-2 1 0,-8 0 0,-18 0 0,-23 2 0,-24 3 0,-9 3 0,10 3 0,19 1 0,21 0 0,26 2 0,5 2 0,15 1 0,-1 3 0,2 0 0,1 0 0,0 1 0,0-2 0,0-3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5:44.0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24575,'0'92'0,"0"-38"0,0 4 0,0 16 0,0 5 0,0 12 0,0 5 0,1-28 0,-1 2 0,0 1-230,2 4 1,0 1 0,0 0 229,0 0 0,1-1 0,-1 0 0,2-2 0,-1-2 0,1 0 0,1 30 0,-1-3 0,0-5 0,0-2 84,1-4 1,-1-2-85,0-5 0,0 0 0,-1-4 0,1-2 0,-1-3 0,0-2 0,-2-4 0,1 0 0,0-6 0,-1-2 259,2-5 1,-1-3-260,1 34 0,0-15 0,0-15 0,-1-9 0,1-5 0,0-6 0,1-2 0,-2-3 0,1-6 0,-1-5 0,-2-5 0,0-1 0,0-1 0,0-1 0,0 1 0,0-1 0,0 2 0,0 1 0,0 3 0,0 1 0,0 1 0,0 4 0,0 0 0,0 3 0,0 2 0,0 0 0,0 3 0,0-3 0,2 0 0,0 0 0,0-1 0,2 1 0,-1-2 0,2-2 0,0 1 0,-1-1 0,0-1 0,1 0 0,-1-3 0,-2 0 0,1 0 0,-1-2 0,0-2 0,0-4 0,-1-8 0,-1-19 0,0 9 0,0-11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6:01.4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24575,'0'38'0,"0"14"0,0 28 0,0-22 0,0 4 0,0 11 0,0 5 0,0 13 0,0 4 0,0-29 0,0 1 0,0 0 0,0 2 0,0 0 0,0 0 0,0 3 0,0 1 0,0-1 0,0-2 0,0 0 0,0-1 0,1 0 0,0 0 0,0-1 0,1 27 0,0-3 0,0-8 0,0-2 0,0-7 0,1-2 0,-1-6 0,-1-2 0,2-4 0,0-1 0,1-4 0,0-2 0,0-2 0,0-1 0,7 45 0,1-10 0,0-4 0,-1-9 0,-2-9 0,-2-7 0,-2-11 0,0-6 0,-1-5 0,1-5 0,0-3 0,-3-5 0,1-2 0,-1-4 0,1-1 0,-1-2 0,-1 0 0,-1-2 0,0 0 0,0 0 0,4 5 0,-3-6 0,3 2 0,-3-15 0,1-1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6:04.0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24575,'0'28'0,"0"32"0,0-11 0,0 6 0,0 20 0,0 5 0,0 13 0,0 5 0,0-27 0,0 3 0,0-1-218,0 2 0,0 0 0,0-1 218,0-1 0,1 0 0,0-2 0,0-1 0,0-1 0,1-2 0,1 25 0,1-3 81,-1-3 0,1-3-81,-2-6 0,1-1 0,-2-8 0,1-3 0,-1-8 0,0-2 0,2 36 0,1-23 492,-2-18-492,-2-15 0,0-10 0,0-5 0,0-1 0,2-1 0,0 0 0,0 3 0,2 3 0,0 2 0,-1 9 0,1 4 0,-1 0 0,2-2 0,0-8 0,-3-7 0,0-4 0,-2-5 0,0-4 0,1-1 0,2 0 0,-1 2 0,0 2 0,-2 1 0,0 2 0,0 1 0,0 4 0,0 4 0,0 1 0,0 1 0,0-2 0,0-3 0,0-1 0,0-4 0,0-3 0,0-4 0,0-11 0,0-15 0,0 7 0,0-7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6:06.5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24575,'0'50'0,"0"16"0,0 29 0,0-33 0,0 4 0,0 11 0,0 4 0,0 5 0,0 2 0,0 4 0,0 0 0,0-2 0,0 0 0,0-4 0,0-1 0,0-4 0,0-1 0,0-6 0,0 0 0,0-4 0,0-2 0,0-5 0,0-3 0,0-6 0,0-3 0,0 33 0,0-24 0,0-18 0,0-11 0,0-4 0,0 0 0,0 6 0,0 3 0,0 3 0,0 2 0,0 0 0,0-5 0,0-4 0,0-5 0,0-5 0,0-2 0,0-5 0,0-1 0,0-2 0,1 0 0,1-1 0,1 3 0,-1 0 0,-1 1 0,-1 0 0,0 1 0,0 2 0,0 1 0,0-1 0,2 3 0,0 0 0,1 0 0,-1-1 0,-2-4 0,0 0 0,0 0 0,0 1 0,1 1 0,2 3 0,-1 5 0,0 3 0,-2 1 0,0-2 0,0-4 0,2-3 0,1-2 0,-1-5 0,4-3 0,-5-5 0,3-3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6:08.8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24575,'0'51'0,"0"21"0,0-24 0,0 4 0,0 18 0,0 4 0,0 9 0,0 4 0,0 5 0,0 2 0,0 4 0,0 0 0,0-5 0,0 0 0,0-3 0,0-1 0,0-7 0,0-3 0,0-7 0,0-4 0,1-8 0,1-2 0,0-6 0,1-3 0,6 40 0,2-10 0,2-10 0,1-8 0,-1-13 0,-3-13 0,-3-9 0,0-5 0,-3-3 0,1 1 0,0-1 0,-1 4 0,1 4 0,1 6 0,-1 5 0,-1 4 0,1 0 0,-2 0 0,-1-6 0,-2-8 0,0-4 0,0-2 0,0-9 0,0 2 0,0-9 0,0 3 0,0 1 0,0 2 0,0 3 0,0 4 0,0 8 0,0 4 0,0 5 0,0 0 0,0-3 0,0-3 0,0-6 0,0-4 0,0-3 0,0-4 0,0-2 0,0-1 0,0-2 0,0 1 0,0-2 0,0 0 0,0-1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6:09.8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6:11.5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24575,'0'22'0,"0"9"0,0 12 0,0 13 0,0 12 0,0 11 0,0 15 0,0 5 0,0-46 0,0 0 0,0-1 0,0-1 0,0 45 0,0-8 0,0-12 0,0-6 0,0-3 0,0-3 0,0-3 0,0-4 0,0-6 0,0 0 0,0 0 0,2 4 0,1 6 0,3 3 0,1 3 0,-1 0 0,2 0 0,-3 0 0,-2-4 0,0-5 0,-1-8 0,1-6 0,0-2 0,-2-4 0,-1-2 0,0-2 0,0-6 0,0-1 0,0-3 0,2 0 0,1 2 0,0 1 0,-1 5 0,0 3 0,1 1 0,-1 1 0,1-2 0,-3 0 0,0 3 0,0-1 0,0-2 0,0-2 0,0-3 0,0-1 0,0 1 0,0-1 0,0-2 0,0-2 0,0-2 0,0-2 0,0-3 0,0-3 0,0-6 0,0-1 0,0-1 0,0-1 0,0 3 0,0 1 0,0 2 0,0 1 0,0 0 0,0 0 0,0 0 0,0 0 0,0-2 0,1-4 0,1-5-1696,3-35 0,-2 24 0,0-24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6:18.57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24575,'0'51'0,"0"14"0,0 28 0,0-38 0,0 3 0,0 3 0,0 1 0,0 5 0,0 2 0,0-1 0,0 0 0,0 0 0,0-2 0,0-2 0,0-1 0,0-7 0,0-1 0,0-4 0,0 0 0,0 43 0,0-4 0,0-9 0,0-13 0,2-15 0,1-16 0,-1-12 0,0-8 0,-2-4 0,0-2 0,0 5 0,0 8 0,0 10 0,0 6 0,0 0 0,0-2 0,0-2 0,0-1 0,0 1 0,2 6 0,1 4 0,2 3 0,0 0 0,0 1 0,0-2 0,-2-3 0,1 2 0,-1-3 0,2 0 0,0-3 0,0-6 0,-1-6 0,-2-6 0,0-5 0,-2-2 0,0 2 0,2 5 0,1 6 0,0 3 0,-1-3 0,-2-4 0,0-7 0,0-3 0,0-3 0,0-1 0,2 1 0,0-1 0,1 1 0,-1 0 0,-2 0 0,0-1 0,0-1 0,0 1 0,0-1 0,0 0 0,0 1 0,0 1 0,0 3 0,0 0 0,0 1 0,0-1 0,0-1 0,0 0 0,0 0 0,0-2 0,0 0 0,0-2 0,2-3 0,0-7 0,3-4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6:21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24575,'0'38'0,"0"12"0,0 18 0,0 20 0,0-38 0,0 0 0,0 6 0,0 0 0,0 2 0,0 0 0,0-2 0,0-1 0,0-1 0,0 0 0,0-3 0,0-1 0,0 44 0,0-1 0,0 4 0,0 1 0,0-47 0,0 0 0,0 49 0,0-8 0,0-5 0,0-4 0,0-3 0,0-2 0,0 0 0,0-2 0,0-4 0,0-2 0,0-2 0,0-1 0,0-1 0,0 0 0,0-3 0,0-4 0,0-5 0,0-4 0,0-5 0,0-9 0,0-7 0,0-8 0,0-2 0,0-8 0,0 2 0,0-6 0,0 2 0,0 0 0,0 0 0,0 2 0,0 1 0,0 1 0,0 1 0,0-2 0,0 0 0,0-3 0,0 0 0,0 1 0,0 0 0,0-2 0,0 1 0,0-2 0,0 1 0,0 0 0,0-1 0,0 0 0,0-1 0,0 1 0,0 1 0,0-2 0,0 3 0,0-3 0,0 5 0,0-10 0,0 4 0,0-8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6:24.8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24575,'0'57'0,"0"17"0,0 25 0,0-40 0,0 3 0,0 0 0,0 2 0,0 5 0,0-1 0,0 0 0,0 0 0,2 0 0,2 1 0,0 0 0,2-2 0,0-4 0,1-1 0,1 0 0,0-2 0,-2-2 0,0-2 0,2 2 0,0-1 0,0 2 0,0 1 0,1 1 0,1 2 0,-1 0 0,0 0 0,-1 0 0,-1-1 0,-1-3 0,-1-1 0,0-5 0,-1-2 0,2 43 0,-1-8 0,1-3 0,-1-4 0,0-7 0,1-5 0,0-7 0,-1 1 0,3 4 0,0 5 0,2 10 0,0 8 0,-1 0 0,-1-4 0,-2-9 0,-3-13 0,0-8 0,-3-7 0,0-11 0,0-7 0,0-3 0,0-13 0,2 0 0,0-11 0,0 1 0,0 0 0,-2 0 0,0 2 0,0-1 0,0 2 0,0-1 0,0 0 0,0 1 0,0 2 0,0 1 0,0 0 0,0 0 0,0-2 0,0 1 0,0 0 0,0 0 0,0 2 0,0 0 0,0 0 0,0-1 0,0 1 0,0-1 0,0-4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0:45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24575,'0'29'0,"0"21"0,0 27 0,0-27 0,0 2 0,0 3 0,0 2 0,2 15 0,0 3 0,1 1 0,2 0 0,0-2 0,1-1 0,0-8 0,1-3 0,3 29 0,0-6 0,-3-9 0,-1-8 0,2-8 0,-2-9 0,-1 0 0,-2 0 0,-3 3 0,3 4 0,0-1 0,0-2 0,-2-4 0,-1-2 0,0-2 0,0-4 0,0-1 0,0-6 0,0-4 0,4-2 0,-3-15 0,3 2 0,-4-13 0,0 1 0,1 0 0,1-1 0,1 0 0,-1 0 0,-1 1 0,1 0 0,0 1 0,1 1 0,-1 1 0,-2 0 0,1 0 0,1-2 0,0-1 0,0-1 0,-1-1 0,-1-1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6:29.09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55 11 24575,'39'0'0,"13"0"0,26 0 0,16 0 0,-44 0 0,1 0 0,0 0 0,1 0 0,1 0 0,0 0 0,3 0 0,0 0 0,1 0 0,0 0 0,-2 0 0,-1 0 0,40-2 0,-9-1 0,-7-1 0,-5 2 0,-7 2 0,-14 0 0,-14 0 0,-3 0 0,2 0 0,15 0 0,11 0 0,-1 0 0,-8 0 0,-15 0 0,-22 2 0,-8 1 0,-19 9 0,-7 12 0,-10 23 0,-3 14 0,3 5 0,5 0 0,10-9 0,2 9 0,5 13 0,-1 19 0,2-41 0,1 3 0,1 5 0,-1 1 0,0 2 0,0 0 0,-1 2 0,1 0 0,-2-2 0,0-1 0,0-1 0,-1 0 0,1-1 0,0 0 0,1-3 0,2-1 0,0-1 0,1 0 0,1-3 0,0-1 0,0-3 0,0-1 0,0-1 0,0 0 0,0 0 0,0 0 0,0-1 0,0 1 0,0 0 0,0 0 0,0 0 0,0-1 0,2 46 0,1-6 0,0-8 0,-1-10 0,-2-8 0,0-10 0,0-4 0,0 0 0,0-1 0,0 2 0,0-1 0,0-3 0,0-4 0,0-6 0,0-7 0,0-1 0,-1-15 0,-3-2 0,-3-12 0,-4 0 0,-3 0 0,-4 0 0,-4 0 0,0-2 0,-5-3 0,-8 0 0,-10 0 0,-15 3 0,-9 2 0,-2 0 0,2 0 0,5 0 0,0 0 0,5 0 0,2 0 0,3 0 0,2 2 0,-1 2 0,-1 2 0,4 1 0,8-2 0,10-2 0,11-1 0,8-2 0,4 0 0,3 0 0,0 0 0,0 0 0,-3 0 0,-15 0 0,-20 0 0,-22 0 0,-13 5 0,-1 4 0,11 2 0,15-1 0,21-5 0,18-3 0,10-2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6:32.39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24575,'0'18'0,"0"0"0,0 0 0,0 0 0,0 3 0,0 3 0,0 6 0,0 3 0,0 1 0,1 0 0,2-2 0,1-2 0,1-3 0,-2-4 0,1-2 0,-1-3 0,1 1 0,1-1 0,-2 0 0,1-1 0,-2-5 0,1-2 0,-2-4 0,-1 1 0,1 3 0,2 4 0,0 1 0,1 1 0,1-1 0,0 1 0,-2-1 0,1-4 0,-3-5 0,1-4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6:36.09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24575,'10'0'0,"4"0"0,-1 0 0,8 0 0,5 0 0,3 0 0,-3 0 0,-2 0 0,-6 2 0,2 4 0,2 3 0,3 3 0,2 1 0,-6 1 0,-8-2 0,-5 0 0,-6 0 0,-2-1 0,0-1 0,0 0 0,0 0 0,0 0 0,0 3 0,0 2 0,0 1 0,0 3 0,0-1 0,-1 0 0,-3 1 0,-1 1 0,-2 2 0,0-1 0,0 0 0,-2-3 0,2-1 0,0-2 0,1-1 0,-1-1 0,-2 1 0,1 0 0,-1 2 0,0 0 0,0 1 0,0-3 0,0-3 0,1-1 0,1 0 0,2 0 0,1-1 0,0-2 0,1-1 0,0-1 0,1 0 0,0 1 0,1 2 0,-1 2 0,0 1 0,-1 1 0,1 0 0,2-2 0,-1-1 0,-1-1 0,0-4 0,0-1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5:46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24575,'0'34'0,"0"29"0,0-12 0,0 5 0,0 22 0,0 8 0,0-17 0,0 3 0,0 4-536,0 11 1,0 4-1,0 2 536,0 9 0,0 3 0,0 1 0,0-20 0,0 1 0,0 1 0,0 0 0,0 0 0,0 1 0,0 0 0,0-2 0,0-5 0,0-1 0,0-2 0,0-1 0,0 19 0,0-1 0,0-4-3,0-9 1,0-3-1,0-1 3,0-7 0,1-1 0,0-1 0,0 30 0,1-2 0,0-9 0,2-3 0,0-5 0,1-2 0,0-4 0,0-2 0,1-4 0,0-1 596,0-4 0,1-1-596,0-6 0,1-1 423,7 44-423,2-13 0,1-9 0,-5-12 0,-2-17 0,-4-14 0,-2-11 0,-1-9 0,-1-2 0,0-6 0,-2-8 0,2-14 0,-2 5 0,2-6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5:48.8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24575,'0'76'0,"0"18"0,0-30 0,0 5 0,0 12 0,0 3 0,0 10 0,0 3 0,0 7 0,0 2 0,0 0 0,0-1 0,0-4 0,0-1 0,1-8 0,1-1 0,0-9 0,2-2 0,0-6 0,2-3 0,-1-5 0,1-2 0,-1-6 0,-1-2 0,2 43 0,-1-12 0,-1-11 0,-1-7 0,-1-2 0,1-3 0,0-1 0,3 1 0,-2-2 0,1 0 0,0-5 0,-2-5 0,1-7 0,-1-9 0,-1-8 0,1-5 0,-1-6 0,0-1 0,0-2 0,2 2 0,-1 7 0,1 9 0,1 6 0,-2 5 0,-1-2 0,-2-6 0,0-6 0,2-6 0,0-3 0,0 0 0,0-1 0,-1 1 0,-1-1 0,0 1 0,0-1 0,0 1 0,0 3 0,0 4 0,0 2 0,0 2 0,0-5 0,0-3 0,0-2 0,1-5 0,1-2 0,0-1 0,0 0 0,1 1 0,-1-2 0,1 0 0,-1-2 0,-2 2 0,0 1 0,1 1 0,2 2 0,-1-3 0,0-6 0,-2-3 0,0-5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5:56.79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24575,'0'29'0,"0"33"0,0-10 0,0 6 0,0 16 0,0 4 0,0 5 0,0 1 0,0 8 0,0 1 0,0-1 0,0 1 0,0 0 0,0 1 0,0 1 0,0-2 0,0-12 0,0-3 0,0-7 0,0-2 0,0-10 0,0-2 0,0 44 0,0-9 0,0-3 0,0 4 0,0 5 0,0 4 0,0 1 0,0 1 0,0-1 0,0-1 0,0-8 0,0-9 0,0-13 0,0-13 0,0-9 0,0-9 0,0-9 0,0-6 0,0-4 0,0-6 0,0-3 0,0-4 0,0 1 0,0 4 0,0 5 0,0 5 0,0 4 0,2 3 0,1 0 0,0-2 0,-1-3 0,-2-7 0,0-5 0,0-3 0,0-3 0,0-1 0,0 1 0,2-2 0,1 1 0,-1-1 0,-1 1 0,-1 1 0,0 2 0,0 0 0,0-2 0,0 0 0,0-2 0,0-1 0,0 2 0,0-1 0,0 2 0,0 0 0,0 1 0,0 2 0,0-1 0,0 4 0,0 0 0,0 0 0,0 2 0,0 1 0,0 0 0,0 0 0,0-3 0,0-2 0,0-2 0,0-2 0,0 0 0,0 0 0,0-1 0,0-1 0,0 1 0,0 0 0,0 0 0,0-6 0,0-3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5:59.4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24575,'0'54'0,"0"0"0,0 6 0,0 3 0,0 27 0,0 6 0,0-24 0,0 2 0,0 0 0,0 3 0,0 1 0,0 1-330,0 6 1,0 2-1,0-1 330,1-2 0,1-1 0,0 0 0,1-3 0,0 0 0,1 0 0,0-1 0,1 0 0,1-1 81,2 26 0,2-3-81,-2-8 0,-1-3 0,0-3 0,-2-3 0,0-7 0,-1-2 0,0-5 0,-1-3 0,-2-6 0,1-3 743,3 44-743,-1-18 84,-1-16-84,0-10 0,-1-5 0,2-1 0,1-3 0,1-4 0,-2-10 0,2-8 0,-1-5 0,0-3 0,-1-1 0,-1-2 0,1 1 0,-2 0 0,1 3 0,-1-1 0,0 2 0,1 1 0,-1 2 0,-1 1 0,-1-1 0,0-2 0,2-1 0,1-2 0,-1 1 0,0-1 0,-2-1 0,0-2 0,0-4 0,0-3 0,2-3 0,1-1 0,-1-3 0,2-22 0,-4 13 0,3-15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8:42.0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 1 24575,'0'31'0,"0"5"0,0 10 0,0 10 0,0 4 0,0 3 0,0-5 0,0-7 0,0-1 0,2-5 0,1-3 0,0-2 0,1-6 0,-1-2 0,-1-1 0,3-2 0,-3 0 0,1 0 0,1 0 0,-1 0 0,2 0 0,1-2 0,-1-4 0,0-2 0,-2 0 0,0 0 0,-1 3 0,2 3 0,-1 1 0,-1 5 0,1 3 0,-3 2 0,0 0 0,0-2 0,0-6 0,0-4 0,0-5 0,1-2 0,2 1 0,-1 2 0,0-1 0,-2 2 0,0-11 0,0 2 0,0-9 0,0-3 0,-7-4 0,1-5 0,-8-6 0,3-3 0,1-1 0,0 0 0,1 3 0,-2 0 0,0 2 0,-1-2 0,0 1 0,1-1 0,-1 0 0,0 2 0,-1 0 0,1 2 0,0 0 0,1 3 0,2 1 0,1 0 0,0 2 0,0-5 0,3 5 0,2-4 0,3 3 0,1 1 0,5 2 0,5 0 0,4 2 0,3 0 0,0 0 0,0 3 0,1 2 0,2 3 0,0 1 0,0 3 0,0 1 0,-5 2 0,-2 1 0,-1-1 0,-3-1 0,1 0 0,0-1 0,0 2 0,0 1 0,-1 2 0,-1 1 0,0-3 0,-2-3 0,0-3 0,-1-3 0,1 0 0,2 0 0,-3-3 0,4-1 0,-5-3 0,1 0 0,-1 0 0,1 0 0,2 0 0,2 0 0,2-1 0,1-4 0,1-8 0,3-8 0,0-8 0,1-5 0,-3-3 0,-1-1 0,-1 3 0,-1 3 0,-3 5 0,-2 3 0,-2 6 0,-3 4 0,0 3 0,-2 1 0,2 0 0,0 1 0,1 1 0,-1 1 0,-2-1 0,0 1 0,0-1 0,0-2 0,0 5 0,0-2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8:46.2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237 1 24575,'0'55'0,"0"21"0,0-26 0,0 4 0,0 12 0,0 3 0,0 5 0,0 4 0,0-12 0,0 2 0,0 1 0,0 3 0,1 0 0,0-1 0,0-3 0,1 0 0,0-3 0,2 23 0,2-7 0,-1-24 0,2-4 0,6 32 0,-4-19 0,-4-15 0,0-15 0,-3-11 0,0-8 0,0-6 0,-2 0 0,0 5 0,0 4 0,0 5 0,0 6 0,0 4 0,0 4 0,0-1 0,0-5 0,0-3 0,-1-17 0,-3-3 0,-4-18 0,-7-9 0,-7-13 0,-3-6 0,-3-4 0,5 1 0,3 1 0,-1-2 0,3 3 0,0-2 0,2 5 0,2 6 0,3 4 0,1 6 0,0 2 0,-1 0 0,1-1 0,2 1 0,3 0 0,2 7 0,1 0 0,2 5 0,0-2 0,0 1 0,2 3 0,4 8 0,5 12 0,11 14 0,6 12 0,4 7 0,2-1 0,-5-3 0,-4-6 0,-3-10 0,-5-5 0,-3-8 0,-4-6 0,-3-4 0,-2-6 0,-1-1 0,2-2 0,2-6 0,4-11 0,3-18 0,8-21 0,3-13 0,3-8 0,0 5 0,-5 12 0,-2 17 0,-3 14 0,-2 10 0,-3 3 0,-2 2 0,-3 1 0,1 1 0,0 3 0,-1 1 0,0 1 0,0 0 0,-1-3 0,-1 0 0,-2 1 0,-2 1 0,-1 2 0,-2 0 0,0 1 0,0 3 0,0 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9:09.042"/>
    </inkml:context>
    <inkml:brush xml:id="br0">
      <inkml:brushProperty name="width" value="0.1" units="cm"/>
      <inkml:brushProperty name="height" value="0.6" units="cm"/>
      <inkml:brushProperty name="color" value="#FF0066"/>
      <inkml:brushProperty name="inkEffects" value="pencil"/>
    </inkml:brush>
  </inkml:definitions>
  <inkml:trace contextRef="#ctx0" brushRef="#br0">0 1 16383,'0'36'0,"0"19"0,0 33 0,0-28 0,0 3 0,1 8 0,0 2 0,3 7 0,1 0 0,2 1 0,0-2 0,2-2 0,0-1 0,1-1 0,0-2 0,-2-5 0,1-2 0,-1 0 0,0 0 0,1-4 0,-1 0 0,-2-3 0,0 0 0,0-6 0,0-1 0,2 32 0,-2-21 0,-1-17 0,-2-7 0,-1-3 0,1-3 0,-1-3 0,1-6 0,-1-5 0,-2-5 0,0-4 0,0-1 0,0 0 0,0 6 0,3 9 0,4 21 0,6 23 0,4 17 0,2 10 0,-1-6 0,-1-13 0,-1-17 0,-6-15 0,-1-17 0,-4-8 0,-3-7 0,0-4 0,-2-2 0,0 0 0,0-1 0,0-1 0,0-2 0,0-15 0,-2-23 0,1 13 0,-1-7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0:48.2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24575,'0'15'0,"0"13"0,0 29 0,0 30 0,0-31 0,0 3 0,0 7 0,0 3 0,0 3 0,0 1 0,0 4 0,0 0 0,0 2 0,0 0 0,0-6 0,0 0 0,0-6 0,0-1 0,0-7 0,0-2 0,0-6 0,0-1 0,0 42 0,0-8 0,0-6 0,0-7 0,0-7 0,0-11 0,0-9 0,0-9 0,0-10 0,0-7 0,0-3 0,0 3 0,0 6 0,0 10 0,0 6 0,0 4 0,0-5 0,0-9 0,0-7 0,0-6 0,0-3 0,0-4 0,0-5 0,2-2 0,0 3 0,2-3 0,0 5 0,-2-2 0,0 3 0,-2-1 0,1 1 0,1-3 0,0-4 0,1-16 0,-2 9 0,-1-10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9:15.1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 1 24575,'0'41'0,"0"17"0,0 37 0,0-30 0,0 6 0,0 17 0,0 5 0,0-23 0,0 1 0,0 1-265,1 3 1,1 0 0,1 2 264,0 0 0,0 1 0,2-1 0,0-2 0,1-1 0,1-1 0,0-3 0,0-1 0,0-2 97,3 24 1,-2-5-98,0-11 0,-2-4 0,-3-10 0,0-3 0,-1 40 0,-2-17 0,0-21 598,0-16-598,0-15 0,0-11 0,0-7 0,0-4 0,0-2 0,1 1 0,1 4 0,3 4 0,5 6 0,4 6 0,1 5 0,1 2 0,-3-2 0,-4-4 0,-4-9 0,-3-11 0,-2-10 0,-6-11 0,-7-11 0,-5-5 0,-7-7 0,1-1 0,-2-2 0,1-3 0,0-4 0,0-1 0,1 3 0,2 8 0,1 8 0,4 8 0,3 4 0,2 5 0,3 2 0,-1 1 0,-1 2 0,1 3 0,1 1 0,2 1 0,6 0 0,16 13 0,1 3 0,13 19 0,-4 0 0,0 0 0,-1-2 0,-2-4 0,-2-4 0,-1-3 0,-3-2 0,-2 0 0,-3-3 0,0-3 0,-1-3 0,0-4 0,0 0 0,3-3 0,0-4 0,2-3 0,0-5 0,-1-4 0,2-2 0,1-5 0,0-3 0,0-2 0,-2-1 0,-1 4 0,-4 2 0,-1 1 0,0-4 0,-1-4 0,2-5 0,-2 1 0,-1 6 0,-3 3 0,-1 8 0,-2 1 0,-1-1-1696,-6-3 0,5 7 0,-4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9:17.9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24575,'0'28'0,"0"13"0,0 28 0,0 28 0,2-38 0,2 4 0,6 13 0,3 4 0,5 8 0,4 2 0,4 6 0,2 1-178,-8-30 0,1 1 0,-1 0 178,-1-1 0,-1-1 0,0-1 0,9 32 0,-2-2 0,0-1 0,-2-2 0,-2-4 0,0-3 0,-2-4 0,-1-3 0,-2-6 0,-1-2 0,-1-9 0,-1-2 0,-2-9 0,0-2 0,4 30 0,-6-21 534,-4-20-534,-2-13 0,-1-12 0,2-3 0,-2-2 0,4 2 0,2 5 0,1 9 0,4 6 0,2 5 0,1 1 0,-2-4 0,-2-4 0,-5-10 0,-5-9 0,-9-11 0,-12-15 0,-8-10 0,-6-10 0,-4-8 0,-2-4 0,1-2 0,4 3 0,6 8 0,8 9 0,4 6 0,3 5 0,2 3 0,0 0 0,4 3 0,3 3 0,2 4 0,3 5 0,4 1 0,4 4 0,7 6 0,7 9 0,5 10 0,3 5 0,2 3 0,-1-3 0,-2-4 0,-3-4 0,-3-3 0,-3-4 0,-2-5 0,-1-4 0,-2-3 0,-2 1 0,-2 1 0,-2 3 0,2 3 0,1 0 0,0-1 0,1-2 0,0-1 0,-2-3 0,-1-2 0,-3-3 0,-1-1 0,-1-2 0,-1-6 0,-2-7 0,-1-6 0,-2-4 0,0-5 0,0-4 0,0-4 0,0-6 0,0 0 0,0 0 0,0 3 0,0 5 0,0 7 0,0 5 0,0 5 0,0 3 0,0 0 0,0 0 0,0-4 0,-2-4 0,2 10 0,-2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9:20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24575,'0'45'0,"0"22"0,-1 25 0,5-30 0,3 4 0,4 6 0,4 2 0,8 14 0,5 3 0,-6-27 0,1 2 0,1-1 0,0 2 0,-1 0 0,1 0 0,-1 2 0,0 0 0,0 0 0,7 25 0,0-1 0,1-2 0,-1 0 0,-1-5 0,-1-2 0,-1-9 0,0-2 0,-3-8 0,0-2 0,-4-8 0,-1-2 0,19 38 0,-6-7 0,-4-8 0,-5-13 0,-6-13 0,-4-14 0,-3-6 0,2-1 0,2 9 0,5 6 0,1 4 0,-2-2 0,-1-5 0,-2-5 0,-2-4 0,0-2 0,-2-5 0,-2-2 0,-2-4 0,-2-4 0,-5-5 0,-7-9 0,-12-11 0,-7-12 0,-6-9 0,-2-6 0,-2-1 0,-1 1 0,2 2 0,2 6 0,3 1 0,4 4 0,2 3 0,5 2 0,5 6 0,3 2 0,1 5 0,0 1 0,2 3 0,2 1 0,4-2 0,2 1 0,4 0 0,10 4 0,10 8 0,7 10 0,5 10 0,-3 6 0,-1 2 0,0-3 0,0-4 0,-4-5 0,-4-7 0,-1-7 0,-1-2 0,-1-3 0,0-2 0,-3-1 0,-1 0 0,-2-1 0,-3-1 0,-2 0 0,-1-2 0,-1 0 0,-1 0 0,1 0 0,-1 0 0,2 0 0,-1 0 0,1 0 0,-1 0 0,0 0 0,-1 0 0,0-1 0,-2-5 0,-1-2 0,-2-4 0,-1-4 0,-1-2 0,0-5 0,0-3 0,0-3 0,0-1 0,0 0 0,-3 1 0,0-1 0,-2 4 0,0 2 0,1 3 0,0 6 0,1 1 0,0-1 0,-4-5 0,4 8 0,-3-1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9:23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24575,'0'32'0,"0"17"0,3 34 0,1-26 0,3 4 0,5 12 0,3 3 0,3 8 0,3 3 0,5 7 0,1 0 0,3 0 0,1 0 0,0-4 0,2-2 0,1-5 0,0-2 0,0-6 0,0-2 0,-1-2 0,1-1 0,-3-3 0,1 0 0,-1-2 0,-1-1 0,-2-6 0,0-2 0,-3-6 0,-1-3 0,19 32 0,-11-22 0,-7-15 0,-4-14 0,-5-12 0,-4-8 0,-4-6 0,-2-2 0,0 0 0,1 0 0,0 2 0,1 0 0,0 2 0,2 4 0,5 2 0,1 3 0,2 1 0,-3-1 0,-3-4 0,-4-3 0,0 0 0,2 2 0,3 4 0,4 7 0,2 2 0,-1 0 0,-5-3 0,-6-8 0,-12-8 0,-14-11 0,-10-11 0,-11-13 0,-8-8 0,-6-3 0,-4 1 0,1 5 0,4 9 0,8 7 0,9 7 0,9 4 0,10-2 0,11 8 0,11 4 0,13 12 0,20 9 0,10 6 0,4 0 0,-2-1 0,-12-7 0,-3-1 0,-5-2 0,-6-3 0,-3 1 0,-3-4 0,-1-1 0,-2-2 0,-1-3 0,-1-1 0,0-2 0,0 0 0,0-6 0,0-8 0,-1-9 0,-2-5 0,-3-2 0,-1 1 0,0 0 0,0 0 0,-1-1 0,-2 1 0,-1 2 0,0 3 0,0 5 0,1 3 0,-1 3 0,0-1 0,0 0 0,0 3 0,0 0 0,-2 2 0,-1-1 0,-5 0 0,3 4 0,-3 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9:26.3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24575,'4'40'0,"26"16"0,1-9 0,6 4 0,11 9 0,5 3 0,7 11 0,3 2 0,-20-23 0,1 1 0,0-1 0,-1 0 0,-1-1 0,-1 0 0,19 24 0,-2-2 0,-6-7 0,-2-1 0,-7-7 0,-2-1 0,-6-6 0,-2-2 0,-4-3 0,-1-2 0,-3-1 0,0-1 0,21 36 0,0-4 0,-1-4 0,-1-6 0,-3-5 0,-4-7 0,-4-8 0,-5-8 0,-8-9 0,-6-8 0,-6-8 0,-2-5 0,0-4 0,2 2 0,4 4 0,4 5 0,5 7 0,1 3 0,3 6 0,2 6 0,-2 1 0,-1-2 0,-6-7 0,-8-10 0,-6-8 0,-8-5 0,-7-6 0,-8-6 0,-9-3 0,-5-3 0,-2-1 0,-3 0 0,-1-1 0,-2-3 0,2-2 0,3-1 0,5 3 0,3 1 0,4 6 0,3 1 0,0 3 0,2 2 0,1 1 0,2 1 0,3 1 0,6 2 0,30 0 0,2 0 0,27 3 0,-5 4 0,1 6 0,3 5 0,-1 1 0,-2-1 0,-2-4 0,-5-2 0,-8-3 0,-5-5 0,-6-3 0,-2-1 0,-2 0 0,-1 0 0,-2 0 0,-3-1 0,-1-3 0,0-3 0,0-3 0,2-2 0,-3 0 0,0 2 0,-4-1 0,-2 2 0,0-2 0,-1 0 0,0-2 0,-1 1 0,-2-4 0,0-4 0,0-5 0,0-6 0,0 1 0,-2 0 0,-3 3 0,-2 2 0,-2 2 0,0 0 0,-2 2 0,-3 2 0,-4 5 0,7 7 0,0 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9:29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24575,'34'18'0,"15"13"0,27 30 0,-28-22 0,2 2 0,3 2 0,1 1 0,0 2 0,-1 0 0,-4-6 0,-1 0 0,-4-2 0,-1-2 0,31 26 0,-9-8 0,-15-11 0,-7-5 0,-3 0 0,-1 5 0,6 8 0,8 7 0,5 8 0,3 1 0,1 1 0,-4-4 0,0 0 0,5 4 0,-30-30 0,1 1 0,2 3 0,-1 1 0,1 2 0,0-1 0,-1 0 0,-1 0 0,-1-2 0,-1 1 0,28 36 0,-6-8 0,-6-6 0,-7-4 0,0-1 0,-3 4 0,-1 4 0,0-3 0,-4-1 0,3 2 0,1 1 0,1 2 0,-2-1 0,-4-11 0,-7-11 0,-8-12 0,-6-10 0,-6-8 0,-3-5 0,-6-5 0,-6-3 0,-7-3 0,-17-11 0,-6-7 0,-7-7 0,-2-4 0,7 4 0,0 0 0,5 2 0,5 2 0,8 2 0,5 0 0,5 1 0,2 1 0,1 5 0,3 5 0,7 4 0,10 3 0,13 1 0,9 4 0,7 7 0,0 5 0,-2 3 0,-2 0 0,-4-1 0,-1-2 0,1-5 0,-4-3 0,-2-5 0,-3-1 0,-4 2 0,-1-3 0,-4 0 0,-2-1 0,-4-1 0,-1 0 0,0-1 0,0-3 0,2-8 0,-1-7 0,-1-8 0,-1-6 0,-1-3 0,-1-3 0,1-2 0,-1 0 0,-1 3 0,-1 5 0,0 3 0,0 3 0,0 2 0,0-4 0,0 2 0,0 0 0,0 1 0,0 5 0,0 0 0,0 4 0,0 5 0,0 5 0,0 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9:32.2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24575,'22'0'0,"16"5"0,27 13 0,26 13 0,-35-10 0,2 3 0,6 4 0,1 4 0,7 5 0,1 3 0,-2 2 0,0 1 0,-1 1 0,-2 0 0,-4-2 0,-1 0 0,-7-4 0,0 0 0,-2 1 0,0 0 0,-4-2 0,-1 0 0,-3-1 0,-2-1 0,-2-1 0,-1 0 0,-2-2 0,-1 0 0,35 31 0,-3-2 0,1 2 0,-6-1 0,-8-4 0,-10-7 0,-10-7 0,-1-2 0,3 0 0,7 5 0,8 8 0,5 6 0,4 10 0,-30-33 0,0 1 0,0 1 0,0-1 0,27 36 0,-8-9 0,-7-7 0,-10-5 0,-4-2 0,-4-2 0,0 1 0,0 1 0,0 4 0,-1 0 0,-2 0 0,-1-2 0,-2-4 0,0 0 0,-1-6 0,-1-4 0,-4-7 0,-5-5 0,-7-16 0,-6-3 0,-9-20 0,-13-8 0,-8-5 0,-8-7 0,-1-1 0,4-1 0,0 2 0,5 4 0,4 7 0,5 6 0,5 3 0,5 2 0,3 1 0,1 0 0,4 4 0,-1 2 0,7 2 0,7 0 0,10 0 0,8 2 0,7 0 0,3 1 0,4-1 0,0-2 0,-1 0 0,-4 1 0,-7 4 0,-3 3 0,-5 2 0,-1-1 0,0-3 0,1-3 0,-1-1 0,-1-2 0,-3 0 0,-4 0 0,-4-2 0,-4-4 0,1-10 0,2-8 0,0-9 0,-1-2 0,-1 3 0,-3 3 0,0 2 0,0 4 0,0 2 0,0 2 0,0 5 0,0 5 0,-2 3 0,-4 3 0,3 2 0,-3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9:35.6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24575,'76'19'0,"-28"-2"0,3 3 0,10 7 0,2 3 0,3 3 0,-1 1 0,-5-1 0,-2 0 0,-5-3 0,-2 1 0,-2-1 0,-3 0 0,-4-2 0,-2 1 0,38 30 0,-8-1 0,0 0 0,-2-2 0,-2-2 0,-4 2 0,-1-2 0,0 1 0,-4-3 0,-6-7 0,-11-6 0,-12-9 0,-7-5 0,1-1 0,9 3 0,12 11 0,11 7 0,12 6 0,6 5 0,6 4 0,-35-27 0,0 0 0,-1 2 0,-1 0 0,2-1 0,-2 1 0,0 1 0,0-1 0,32 28 0,-6-4 0,-11-6 0,-7-4 0,-4-2 0,-2 1 0,2 2 0,1 2 0,1 9 0,2 8 0,7 13 0,-24-35 0,1 1 0,2 4 0,0 2 0,0-1 0,0 0 0,-1 0 0,-1-2 0,-3-4 0,-1-1 0,22 31 0,-10-10 0,-7-14 0,-6-7 0,-3-9 0,-6-9 0,-5-5 0,-11-12 0,-11-8 0,-15-19 0,-12-8 0,-9-11 0,-3 0 0,-1 3 0,-3 4 0,-1 7 0,-1 7 0,5 2 0,9 4 0,9 1 0,10-2 0,4 4 0,4 1 0,4 0 0,6 1 0,11 1 0,17 1 0,11 1 0,10 0 0,-1 0 0,-5 2 0,-3 3 0,-5 6 0,-4 3 0,-2-2 0,1-4 0,-3-5 0,-1-3 0,-3 0 0,-3 0 0,-1 0 0,-1 0 0,-1 0 0,-2 0 0,-3-2 0,-5-1 0,-3-6 0,-2-3 0,0-9 0,0-8 0,2-6 0,5-7 0,4-1 0,1-2 0,0 3 0,-3 5 0,-2 4 0,-3 5 0,0 2 0,-2 4 0,0 5 0,1 3 0,-3 1 0,0 6 0,0-3 0,0 6 0,-3 1 0,2 1 0,-3 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24:52.7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24575,'71'0'0,"0"5"0,13 4 0,-5 2 0,6 3 0,5 2-529,-6 1 0,4 1 0,1 3 0,1 1 529,3 3 0,1 2 0,0 0 0,-1 1-304,-4 0 0,-1 0 1,-1 0-1,-2 0 304,-7-2 0,0 0 0,-2 0 0,-3-1 0,10 4 0,-2-2 0,-4 0 259,-11-4 1,-3-1-1,-2 0-259,14 6 0,-7-1 0,-18-5 0,-5-1 0,10 11 1005,-27-7-1005,-13-9 1548,-6-5-1548,-2-2 0,10 2 0,21 12 0,41 24 0,-25-14 0,4 2 0,10 6 0,2 1 0,3 3 0,-1-1 0,-7-5 0,-3-3 0,-7-5 0,-4-2 0,18 12 0,-28-19-1696,-26-13 0,-9-5 0,-8-4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24:54.2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360 1 24575,'0'32'0,"0"41"0,0-11 0,0 8 0,0 23 0,-1 7 0,-2-21 0,-2 4 0,-1 1-527,-3 5 1,-1 1 0,-2 1 526,-2 3 0,-1 0 0,-2 0 0,-1-5 0,0-2 0,-1-1-5,1-8 1,0-1-1,-1-2 5,2-8 0,0-1 0,1-3 0,-6 15 0,0-6 0,5-13 0,1-6 0,-3 15 0,10-27 1172,7-25-1172,2-3 421,0-9-421,0 0 0,0 0 0,0 0 0,0 0 0,0 1 0,0 2 0,0 1 0,0 2 0,0 0 0,0 2 0,0 12 0,0 20 0,0 24 0,0 19 0,0 2 0,0-3 0,0-10 0,0-19 0,0-15 0,0-14 0,0-15 0,0-2 0,0-12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0:50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24575,'0'23'0,"0"15"0,0 36 0,0-20 0,0 4 0,0 9 0,0 2 0,0 8 0,0 0 0,0 2 0,0-1 0,1 0 0,0 0 0,1 0 0,2-1 0,0-2 0,2-1 0,0-4 0,1-2 0,0-2 0,0-2 0,-1-2 0,0 0 0,0-4 0,0-1 0,-2-3 0,1-1 0,3 46 0,-2-13 0,-2-12 0,1-11 0,-3-10 0,1-12 0,-1-10 0,-1-8 0,1-7 0,0-3 0,1-4 0,-3-2 0,0-2 0,0 0 0,0-1 0,2-2 0,0 1 0,1 1 0,-2 1 0,1 2 0,0-3 0,0-4 0,1-3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25:18.9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24575,'81'0'0,"-30"0"0,4 0 0,29 0 0,8 0 0,-19 0 0,4 0 0,2 0 0,7 0 0,2 0 0,1 0 0,3 0 0,1 0 0,-1 0-625,-3 1 0,-1 1 0,-1 1 625,-1 1 0,-1 2 0,0 2 0,-2 1 0,0 3 0,-1 1 0,-1 2 0,-1 2 0,-1 0 0,-2 2 0,-2 2 0,0 0 0,-3 0 0,0 1 0,-1 1-23,-1 0 1,0 0 0,-1 1 22,2 2 0,-1 0 0,0 0 0,-5-1 0,-1 1 0,-1 1 0,28 12 0,-1 1 0,-5 0 0,-2 2 0,-5-1 0,-1 1 233,-2 1 1,-2 0-234,-6 1 0,-2 0 0,-7-1 0,-3 0 0,-4-2 0,-3 0 467,-3 0 1,-1 0-468,-4 0 0,0 0 270,-3 1 0,-1 0-270,-1-1 0,-2 0 0,-2 0 0,-2-1 0,19 34 0,-9-6 0,-8-1 0,-1-3 0,0 4 0,-2 3 0,0 4 0,-3 4 0,-2 1 0,-1 4 0,-4 0 0,-5 1 0,-6 3 0,-4-1 0,-2 0 0,-1-3 0,0-4 0,0-5 0,0-8 0,-1-10 0,-4-11 0,-4-12 0,-5-9 0,-5-5 0,-3 1 0,-7 1 0,-4 2 0,-7 6 0,-13 6 0,-13 9 0,26-17 0,-2 1 0,-5 5 0,-2 2 0,-3 3 0,0 2 0,-4 2 0,0 0 0,0 2 0,0-1 0,2-2 0,1 1 0,3-2 0,2 0 0,2-3 0,2-1 0,4-2 0,1 0 0,-32 31 0,11-8 0,12-11 0,14-13 0,12-12 0,9-11 0,6-5 0,2-9 0,1-8 0,-5-12 0,-10-20 0,-6-8 0,-1-3 0,7 7 0,9 16 0,6 7 0,2 6 0,-1 1 0,1-5 0,0-4 0,1-3 0,1 1 0,0 3 0,0 4 0,0 3 0,0 2 0,0 1 0,0 5 0,0 5 0,0 16 0,0 11 0,0 15 0,0 6 0,0 5 0,1 4 0,1 4 0,2 1 0,1-4 0,1-7 0,1-10 0,-1-8 0,-2-6 0,-1-4 0,-1-3 0,1-3 0,-1-4 0,2-2 0,1-3 0,2 0 0,2 1 0,2 4 0,3 2 0,3-1 0,1-2 0,-2-4 0,0-3 0,0 0 0,-2 0 0,2 0 0,-1 0 0,2-3 0,5-2 0,6-6 0,7-2 0,11 4 0,13 3 0,8 5 0,4 1 0,-4 0 0,-11 0 0,-14 0 0,-12 0 0,-11 0 0,-6-1 0,-4-1 0,-4 0 0,-2 0 0,1 0 0,0 2 0,0 0 0,0 0 0,-1-1 0,1-1 0,0-2 0,0-1 0,-1 0 0,-1-1 0,-2-3 0,0-12 0,0 11 0,0-7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25:24.0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24575,'88'0'0,"1"0"0,-18 2 0,9 1 0,5 1 0,5 1 0,3 1 0,-8 0 0,5 1 0,2 0 0,4 1 0,1 0 0,2 1 0,1 1-1093,-9-1 1,1 0 0,3 1 0,1 1-1,1 0 1,0 0 0,2 1 0,0 1-1,0 0 944,-3 0 0,1 1 0,1 1 0,1 0 0,0 0 0,0 2 0,0-1 0,1 1 0,-1 1 0,0 1-47,-9-2 0,0 1 0,1 0 0,-1 1 0,0 1 0,0 0 1,1 0-1,-1 0 0,0 1 0,0 0 0,0 0 196,0 1 0,0 0 0,0 0 0,0 0 0,0 1 0,0 0 0,0 1 0,-1-1 0,0 1 0,-1 0 0,0-1-51,5 3 0,-1 0 0,0 1 0,0-1 0,0 1 0,-2 0 1,1 0-1,-2 0 0,0 0 0,-2 0 51,4 1 0,-1 0 0,0 0 0,-1 1 0,-1-1 0,-2 0 0,0 0 0,-2-1 0,-1 0-153,9 4 0,-1-1 0,-2 0 0,-1 0 0,-2-1 0,-2 0 0,-1-1 153,16 6 0,-2-1 0,-3 0 0,-3-1 0,-2-1 545,4 2 1,-3 0-1,-3-1 1,-4-2-546,4 4 0,-5-2 0,-4-1 1883,15 10 1,-6-1-1884,-17-6 0,-7-1 4665,20 14-4665,-29-12 3167,-10-6-3167,10 1 1275,20 4-1275,16 6 0,-39-18 0,1 1 0,3 0 0,-1 1 0,0 0 0,0 0 0,2 1 0,1 0 0,-2 2 0,1 0 0,-2 0 0,0-1 0,-5-1 0,-3-2 0,25 14 0,-24-11 0,-21-8 0,-13-5 0,-7-4 0,-5-3 0,-1-5 0,0-13 0,-1 8 0,1-9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25:25.4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2453 0 24575,'-17'35'0,"-31"36"0,7-8 0,-7 9 0,5-9 0,-5 3 0,-2 3 0,7-9 0,-2 2 0,0 1 0,-2 0-639,-3 7 1,-2 1 0,0 1 0,-1 0 638,-2 1 0,0 0 0,-1 1 0,1-1 0,2-2 0,0 1 0,0-1 0,1 0 0,4-4 0,0-1 0,1-1 0,0-1-18,-10 13 0,0-2 0,2-2 18,6-7 0,2-2 0,1-1 0,4-5 0,1-1 0,1-1 0,-17 22 0,3-2 0,7-5 0,3-1 0,4-6 0,3-2 0,6-9 0,3-2 1876,-16 31-1876,12-15 731,2-7-731,1 1 0,1 3 0,1 0 0,2-6 0,3-7 0,4-7 0,0 1 0,0 2 0,-1 4 0,0-1 0,4-8 0,5-9 0,2-5 0,5-13 0,0-2 0,3-9 0,0 0 0,0 0 0,-2 0 0,0-10 0,0 5 0,0-6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35:08.8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24575,'0'13'0,"0"3"0,0-1 0,0-1 0,0-3 0,0-2 0,0-2 0,0 1 0,0 1 0,0 1 0,0 0 0,0-1 0,0-2 0,0-1 0,0 1 0,0-1 0,0 0 0,0 1 0,0-1 0,0-1 0,0 1 0,0-1 0,0 0 0,0 0 0,0 1 0,0 0 0,0 1 0,0-1 0,0-1 0,0 2 0,0-1 0,0 3 0,0 1 0,0-1 0,0-1 0,0-2 0,0-1 0,0-1 0,0 0 0,0 1 0,0 0 0,0 1 0,0 0 0,0 0 0,0 0 0,0-1 0,0-1 0,0 1 0,0-1 0,0 0 0,0 1 0,0-1 0,0 2 0,0 1 0,0-1 0,0 0 0,0 0 0,0 0 0,0-1 0,0 0 0,0 0 0,0-3 0,0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35:33.1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24575,'0'14'0,"0"5"0,0 10 0,0 9 0,0 4 0,0 1 0,0-6 0,0-5 0,0-6 0,0-4 0,0-7 0,0-3 0,0-3 0,0-1 0,0-3 0,0 1 0,0-1 0,0-1 0,0 2 0,0 1 0,0 1 0,0-1 0,0 0 0,0 0 0,0 0 0,0 2 0,0 2 0,0 1 0,0 3 0,0-2 0,0 0 0,0 0 0,0-2 0,0 0 0,0-3 0,0-2 0,0 0 0,0-2 0,0 0 0,0 0 0,0-2 0,0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35:36.5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152 0 24575,'-13'0'0,"-2"4"0,0 4 0,-1 1 0,2 4 0,1-1 0,1 0 0,3 2 0,2-2 0,2 2 0,2 2 0,-1 0 0,2 2 0,-3 1 0,1-1 0,-1 0 0,0 0 0,3-1 0,0-2 0,2 1 0,0-1 0,0 0 0,0-2 0,0-2 0,0 1 0,0 0 0,0 3 0,0 1 0,0 1 0,0 1 0,1-1 0,2-3 0,3-3 0,2-5 0,-1-4 0,1-1 0,-1-1 0,0 0 0,0 0 0,0 0 0,-1 0 0,0 0 0,-1 0 0,0 0 0,1 0 0,1 0 0,1 0 0,2 0 0,1 0 0,1 0 0,2 0 0,0-2 0,-2-2 0,0-1 0,-3 1 0,-2 0 0,-3 0 0,-3-1 0,-1-2 0,0-1 0,0-1 0,0-1 0,0-1 0,0 3 0,0-1 0,0 5 0,0-2 0,0 0 0,0 0 0,0 0 0,0 0 0,0-1 0,0 0 0,0-2 0,0 1 0,-2 1 0,-1-1 0,-2 2 0,0 0 0,-1 2 0,1 3 0,-1 1 0,0 0 0,1 0 0,-1 0 0,1 0 0,0 0 0,0 0 0,0 0 0,-1 0 0,0 0 0,0 0 0,-1 0 0,0 0 0,1 0 0,-1 0 0,2 0 0,0 0 0,0 0 0,1 0 0,0 0 0,2 0 0,0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34:44.4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381 103 24575,'19'0'0,"24"0"0,51 0 0,-24 0 0,6 0 0,14 0 0,6 0 0,-23-1 0,2 0 0,1-1 0,1 1 0,0-1 0,0 0-360,0 0 0,1 1 0,-1-1 360,0 1 0,1-1 0,-2 1 0,-1 1 0,0 0 0,-1 0 0,1 0 0,-1 0 0,0-1 0,1-1 0,1 0 0,-1 0 0,-3-1 0,0 0 0,-1 0 0,-3 1 0,0-1 0,-1 0 0,0 1 0,1 0 0,-1 0 0,26 1 0,0 1 0,2 0 0,-2 0 0,-7 0 0,-1 0 0,-3 0 0,-2 0 0,0 0 0,-2 0 132,-6 0 0,-2 0-132,-1 0 0,-1 0 0,-4 0 0,-1 0 0,-3 0 0,0 0 0,2 0 0,-1 0 0,1 0 0,0 0 408,5 0 0,1 0-408,2 0 0,1 0 0,0 0 0,-1 0 0,-1 0 0,-2 0 0,-6 0 0,-1 0 0,-6 0 0,-1 0 0,41 0 0,-7 0 0,-4-1 0,2-2 0,0 0 0,-2 0 0,-5 1 0,-9 2 0,-7 0 0,-9 0 0,-6 0 0,-4 0 0,-2 0 0,-2 0 0,-3 0 0,5 0 0,12-1 0,10-1 0,7-4 0,-8 0 0,-12 2 0,-13 1 0,-7 3 0,-4 0 0,5 0 0,10 0 0,5 0 0,2 0 0,-4 0 0,-9 0 0,-6 0 0,-6 0 0,-8 0 0,-3 0 0,4 0 0,5-4 0,6-2 0,2 1 0,-8 0 0,-8 7 0,-7 4 0,-4 6 0,-3 4 0,-1 6 0,-1 9 0,1 6 0,0 9 0,2 5 0,0 1 0,0 3 0,0-3 0,0-4 0,0-4 0,0 0 0,0 3 0,0 8 0,0 6 0,0 5 0,0 6 0,0 4 0,0 2 0,0-4 0,0-12 0,0-12 0,0-11 0,0-3 0,0 2 0,0 4 0,0 5 0,0 3 0,0 1 0,0 0 0,0 1 0,1-2 0,2 3 0,1-1 0,1-3 0,0-5 0,0-3 0,-2-6 0,-1 0 0,0-1 0,1-1 0,1-3 0,1-4 0,0-2 0,0-3 0,0-1 0,0 0 0,4 5 0,1 6 0,2 7 0,0 0 0,1 1 0,0-2 0,-1-3 0,0 1 0,0 1 0,1 4 0,0 4 0,3 3 0,-2 0 0,0-3 0,-1-4 0,-5-5 0,-1-5 0,0-6 0,-1-3 0,0-2 0,-2-1 0,-1 0 0,1 1 0,-2-1 0,1-3 0,-1-3 0,-2-2 0,1-3 0,2 2 0,1 4 0,0 3 0,1 5 0,2 9 0,-1 11 0,1 9 0,-1 6 0,-4-2 0,0-5 0,-2-5 0,0-11 0,0-6 0,0-5 0,-3-12 0,-7-3 0,-6-12 0,-9-7 0,-4-3 0,-2-2 0,1 2 0,3 2 0,3 2 0,3 4 0,-2 2 0,-13 3 0,-20 2 0,-19 0 0,-11 3 0,2 4 0,10 2 0,13 2 0,10-4 0,4-2 0,0 3 0,-6-2 0,-4 1 0,-2-1 0,-7-2 0,-7 1 0,-8 1 0,-9 4 0,-3 1 0,43-4 0,0 0 0,-2 1 0,0-1 0,-6 1 0,-2 1 0,-5 2 0,-2 0 0,0 1 0,1 0 0,-2 0 0,2 1 0,5 0 0,1 0 0,4 0 0,2-1 0,1 0 0,0 0 0,3-1 0,0-1 0,0 0 0,1 0 0,-48 8 0,0-1 0,47-9 0,-1 0 0,-2 0 0,-1-1 0,0 0 0,0 0 0,1-1 0,0 1 0,3-1 0,-1 0 0,1 0 0,-1-1 0,-1 1 0,-2 0 0,-4-1 0,-1-1 0,-4 0 0,-2 0 0,-2 1 0,-1-1 0,-1 0 0,0 0 0,2 1 0,0 0 0,1-2 0,0 0 0,4-2 0,1 0 0,-2 0 0,1 0 0,-2-1 0,0 0 0,0 0 0,0 0 0,-2 0 0,1 0 0,3 0 0,1 0 0,4 0 0,0 0 0,4 0 0,2 0 0,-47-1 0,5-5 0,0-3 0,-2-5 0,1-1 0,2 0 0,6-1 0,8 1 0,4-2 0,4-2 0,3-1 0,0 0 0,6 1 0,4 2 0,3 1 0,1-2 0,3 2 0,3-1 0,7 3 0,2 2 0,2 1 0,4 2 0,0-1 0,0 0 0,-1 0 0,-3 1 0,-2-1 0,-2 1 0,-4-1 0,0 0 0,3 0 0,1 3 0,7 0 0,3 3 0,3 1 0,4 1 0,2 2 0,-2 0 0,-5 0 0,-5 0 0,-2 0 0,0-2 0,4-1 0,5 0 0,5 1 0,8 2 0,3 0 0,4 0 0,-2 0 0,0 0 0,-4 0 0,-2 0 0,-2 0 0,0 0 0,4 0 0,6 0 0,4 0 0,2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34:48.5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24575,'0'25'0,"0"5"0,0 18 0,1 15 0,6 19 0,7 16 0,-5-44 0,0 1 0,1 4 0,0 0 0,-1 1 0,-1 1 0,-1-1 0,-1-1 0,1-4 0,-2 0 0,0-1 0,0 0 0,-1-1 0,0 1 0,-1 3 0,0 2 0,-1 5 0,0 1 0,-1 1 0,0-1 0,0-1 0,-1-2 0,1-7 0,1-2 0,1 29 0,1-21 0,0-14 0,0-7 0,1-5 0,1 0 0,1 2 0,1 1 0,0 6 0,0 7 0,-1 7 0,2 6 0,0 3 0,-2 3 0,-2 1 0,0 1 0,-1-2 0,-1-6 0,-1-3 0,-1-2 0,-1 1 0,0 4 0,0 3 0,0 0 0,0-7 0,0-11 0,0-12 0,0-12 0,0-7 0,0-4 0,0-5 0,0-2 0,0-2 0,0 2 0,0 4 0,0 6 0,0 9 0,0 4 0,0 0 0,0-3 0,0-13 0,0-2 0,0-8 0,0 1 0,0 1 0,0 1 0,0 2 0,0 3 0,0 6 0,0 5 0,0 1 0,-1-1 0,-1-9 0,1-6 0,-1-6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34:52.80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24575,'0'18'0,"0"14"0,0 31 0,2 32 0,3-33 0,2 4 0,4 8 0,3 1 0,4 4 0,1-1 0,2 2 0,0-2 0,0-4 0,0-1 0,-1-4 0,-1-2 0,0-5 0,-1-1 0,0 0 0,-1 0 0,0-1 0,0 0 0,-1 0 0,0-1 0,-1 0 0,-1-2 0,0-6 0,-1-1 0,11 39 0,-2-14 0,-4-11 0,-2-7 0,-2-3 0,-2-2 0,1 3 0,0-1 0,1 0 0,1 4 0,1-1 0,1 4 0,-1 2 0,-1 2 0,-3 2 0,-2-4 0,-3-1 0,-3-5 0,1-5 0,-3-3 0,1-5 0,-1-5 0,-2-4 0,0-5 0,0-6 0,0-4 0,0-4 0,0-4 0,0-4 0,0-2 0,0-1 0,0 4 0,0 7 0,0 13 0,0 13 0,0 5 0,0-2 0,0-7 0,0-7 0,0-3 0,0-1 0,0-4 0,0-1 0,0-10 0,0 0 0,0-8 0,0 3 0,-2 4 0,0 2 0,-1 0 0,1-2 0,2-3 0,0-1 0,0-1 0,-2-1 0,-3-2 0,-6-10-1696,-4-15 0,6 10 0,2-8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34:56.7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24575,'0'40'0,"1"47"0,2-26 0,2 6 0,2 10 0,1 4 0,4 4 0,2 0 0,1-12 0,1-2 0,0-1 0,1 0 0,1-2 0,0 0 0,-2-2 0,1 0 0,1-1 0,0-1 0,-2-4 0,-1-2 0,-1-4 0,0-2 0,13 43 0,-3-1 0,0 0 0,-12-45 0,0 1 0,0-1 0,0 0 0,0 0 0,0-1 0,12 47 0,0-7 0,-3-2 0,-2-7 0,-2-4 0,-2-4 0,-3-10 0,-3-5 0,-2-9 0,-1-9 0,-1-2 0,-1-3 0,0 3 0,0 2 0,1-1 0,-1-2 0,-1-1 0,-1-4 0,-2 0 0,0-1 0,0 0 0,0 1 0,0 2 0,0 4 0,0 0 0,0 0 0,0-5 0,0-6 0,0-7 0,0-7 0,0-2 0,0-5 0,0 0 0,1 1 0,1 1 0,0 3 0,1 4 0,0 5 0,2 3 0,-1 0 0,3 4 0,-4-11 0,1 0 0,-2-12 0,0 1 0,0-1 0,1 1 0,-1 0 0,0 1 0,0 1 0,-1 0 0,1 0 0,0-2 0,0 1 0,1 0 0,-3 1 0,1 3 0,1-2 0,0 0 0,0-1 0,-1-1 0,1 2 0,2 1 0,1 1 0,3-1 0,-5-1 0,1-1 0,-2-1 0,-2-2 0,2-1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0:52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24575,'0'62'0,"0"21"0,0-22 0,0 6 0,0 13 0,0 3 0,0 4 0,0 2 0,0 8 0,0 1 0,0-2 0,0-2 0,1-1 0,0-2 0,2-4 0,0-3 0,1-13 0,2-3 0,-1-10 0,2-2 0,5 35 0,-1-15 0,-1-14 0,-2-17 0,-3-10 0,-1-6 0,-1 3 0,1 7 0,2 11 0,-1 7 0,2 0 0,-2-10 0,-1-13 0,-2-12 0,0-9 0,0-6 0,2-5 0,0-4-1696,-1-7 0,-2 5 0,-1-5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34:59.8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24575,'0'52'0,"4"37"0,4-23 0,2 6 0,6 14 0,3 5 0,-3-22 0,1 2 0,2-1 0,0 1 0,2 0 0,0-1 0,-1-2 0,0 0 0,0-2 0,8 28 0,-2-3 0,-2-13 0,-2-3 0,-2-7 0,-2-2 0,-2-7 0,-1-1 0,-1-4 0,0-1 0,7 44 0,-5-5 0,-4-2 0,-6-6 0,0-5 0,0-11 0,-4-5 0,0-2 0,-2 3 0,0 9 0,0 9 0,0 8 0,0 2 0,0-5 0,0-12 0,0-13 0,0-13 0,0-11 0,0-7 0,0-5 0,0-12 0,0-1 0,0-9 0,0 0 0,0 0 0,0 2 0,0 1 0,0 1 0,0-5 0,0-15 0,0-17 0,0-19 0,0 18 0,0 4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35:17.8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1 222 24575,'0'-11'0,"0"-2"0,0 0 0,2-6 0,3-7 0,5-5 0,3-4 0,0 5 0,0 8 0,-4 8 0,-2 8 0,0 4 0,0 2 0,4 0 0,2 0 0,3 0 0,1 0 0,0 0 0,-1 0 0,0 0 0,4 1 0,3 3 0,1 2 0,0 3 0,-9 0 0,-5 0 0,-5 1 0,-5 2 0,0 1 0,0 3 0,0 2 0,0 3 0,0 4 0,-1 5 0,-4 2 0,-7-2 0,-6 1 0,-4-2 0,0-2 0,1-3 0,2-3 0,1-3 0,1-1 0,4-4 0,3-2 0,2-5 0,1-2 0,2-2 0,-1-2 0,5 0 0,13-7 0,5-2 0,13-6 0,-1 3 0,0 1 0,-1 4 0,-1 3 0,-3 2 0,-4 2 0,-1 0 0,0 0 0,-1 0 0,-1 0 0,-3 0 0,-2 0 0,-5 0 0,0 0 0,-1 0 0,3 0 0,3 0 0,2 0 0,-1 0 0,-4 0 0,-5 0 0,-2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35:20.8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72 24575,'0'17'0,"0"-3"0,0-4 0,0-1 0,0 1 0,0 2 0,0 3 0,0-1 0,0 2 0,0-2 0,2 0 0,3-1 0,1-1 0,2-2 0,-2-2 0,2-3 0,-2 0 0,2-1 0,0 0 0,0 0 0,3-1 0,0-1 0,0-1 0,0-1 0,-1 0 0,0 0 0,-1 0 0,-1 0 0,1-2 0,-2-2 0,0-4 0,1-3 0,-3 1 0,-1 0 0,-3 3 0,1 0 0,1-3 0,-1-2 0,0 0 0,-2 0 0,0 0 0,0-2 0,0-1 0,0-3 0,0 2 0,0 0 0,0 7 0,0 0 0,-2 4 0,-1-3 0,2 3 0,-6-3 0,6 5 0,-5-2 0,2 1 0,-2 0 0,-1 0 0,0-2 0,-2 2 0,0-1 0,-3 1 0,1 0 0,0 2 0,-2 0 0,0 2 0,1 0 0,1 0 0,1 0 0,1 0 0,-1 0 0,0 0 0,0 0 0,0 1 0,1 1 0,2 4 0,2 1 0,1 1 0,2-1 0,0-2 0,1 0 0,1-2 0,0 1 0,0 1 0,0 1 0,0 1 0,0 0 0,0 0 0,0-1 0,0 0 0,0-1 0,0-1 0,0 0 0,0 0 0,0 1 0,0-3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0:54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24575,'0'43'0,"0"22"0,0 32 0,0-34 0,0 4 0,0 10 0,0 2 0,1 5 0,3 3 0,1 6 0,2 0 0,2 0 0,2 0 0,2-2 0,1-1 0,0-5 0,0-2 0,-1-6 0,-1-4 0,-1-8 0,0-3 0,-1-7 0,-1-3 0,4 35 0,-3-13 0,-4-10 0,-1-13 0,0-12 0,-3-7 0,0 0 0,-2 4 0,2 6 0,3 2 0,0-5 0,0-6 0,1-4 0,-3-18 0,1 1 0,-2-12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0:56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24575,'0'36'0,"0"10"0,0 22 0,0 26 0,0-36 0,0 2 0,0 8 0,0 2 0,0 1 0,0 1 0,0-3 0,0 0 0,1-5 0,1-2 0,0-6 0,1-1 0,2-3 0,-1-1 0,5 43 0,-1-4 0,-2-4 0,-3-4 0,0-4 0,0-8 0,0-14 0,-1-16 0,1-13 0,0-10 0,-1-4 0,0-1 0,-1-2 0,-1 0 0,2 2 0,0 1 0,1 6 0,-1 4 0,0 2 0,0 1 0,1-11 0,-1-2 0,-2-10 0,0 1 0,0 0 0,0 2 0,0 2 0,2 3 0,1 1 0,-1 1 0,1 2 0,-1 1 0,3 1 0,-1-1 0,-1 0 0,2-1 0,-3-1 0,1 1 0,0-1 0,-1-2 0,1 0 0,0-2 0,-2-4 0,1-2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0:58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24575,'-4'31'0,"0"14"0,4 29 0,0-25 0,0 4 0,0 7 0,0 2 0,0 6 0,0 1 0,0-1 0,0 0 0,0 0 0,0-1 0,0-4 0,0-2 0,0-4 0,0-2 0,0 45 0,0-13 0,0-8 0,0-12 0,0-17 0,0-14 0,2-13 0,1-6 0,-1-3 0,0-1 0,-2 2 0,0 6 0,0 7 0,2 6 0,1 4 0,-1-1 0,0-4 0,-2-6 0,2-6 0,1-2 0,0-1 0,1 3 0,-1 5 0,2 5 0,0 6 0,-1 0 0,0-4 0,1-6 0,-1-5 0,0-3 0,1 0 0,-3 2 0,0 2 0,-1 2 0,1-2 0,0-2 0,0-3 0,0 4 0,0 5 0,1 5 0,-1 4 0,1-5 0,0-4 0,-2-16 0,3-14 0,-4-34 0,0 18 0,0-13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BB7DF-24AE-A940-86ED-B0E76477B45B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79EBE-42E5-574D-ABC3-A8D7D5C92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6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79EBE-42E5-574D-ABC3-A8D7D5C922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39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9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8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5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5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8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2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0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4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69AAB94-7E02-7443-85A7-BC2AAB53B3B1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5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7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9.png"/><Relationship Id="rId21" Type="http://schemas.openxmlformats.org/officeDocument/2006/relationships/image" Target="../media/image12.png"/><Relationship Id="rId42" Type="http://schemas.openxmlformats.org/officeDocument/2006/relationships/customXml" Target="../ink/ink21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34.xml"/><Relationship Id="rId84" Type="http://schemas.openxmlformats.org/officeDocument/2006/relationships/customXml" Target="../ink/ink41.xml"/><Relationship Id="rId89" Type="http://schemas.openxmlformats.org/officeDocument/2006/relationships/image" Target="../media/image46.png"/><Relationship Id="rId112" Type="http://schemas.openxmlformats.org/officeDocument/2006/relationships/customXml" Target="../ink/ink55.xml"/><Relationship Id="rId16" Type="http://schemas.openxmlformats.org/officeDocument/2006/relationships/customXml" Target="../ink/ink8.xml"/><Relationship Id="rId107" Type="http://schemas.openxmlformats.org/officeDocument/2006/relationships/image" Target="../media/image55.png"/><Relationship Id="rId11" Type="http://schemas.openxmlformats.org/officeDocument/2006/relationships/image" Target="../media/image7.png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53" Type="http://schemas.openxmlformats.org/officeDocument/2006/relationships/image" Target="../media/image28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1.png"/><Relationship Id="rId102" Type="http://schemas.openxmlformats.org/officeDocument/2006/relationships/customXml" Target="../ink/ink50.xml"/><Relationship Id="rId123" Type="http://schemas.openxmlformats.org/officeDocument/2006/relationships/image" Target="../media/image62.png"/><Relationship Id="rId5" Type="http://schemas.openxmlformats.org/officeDocument/2006/relationships/image" Target="../media/image4.png"/><Relationship Id="rId90" Type="http://schemas.openxmlformats.org/officeDocument/2006/relationships/customXml" Target="../ink/ink44.xml"/><Relationship Id="rId95" Type="http://schemas.openxmlformats.org/officeDocument/2006/relationships/image" Target="../media/image49.png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43" Type="http://schemas.openxmlformats.org/officeDocument/2006/relationships/image" Target="../media/image23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6.png"/><Relationship Id="rId113" Type="http://schemas.openxmlformats.org/officeDocument/2006/relationships/image" Target="../media/image58.png"/><Relationship Id="rId118" Type="http://schemas.openxmlformats.org/officeDocument/2006/relationships/customXml" Target="../ink/ink58.xml"/><Relationship Id="rId80" Type="http://schemas.openxmlformats.org/officeDocument/2006/relationships/customXml" Target="../ink/ink39.xml"/><Relationship Id="rId85" Type="http://schemas.openxmlformats.org/officeDocument/2006/relationships/image" Target="../media/image44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Relationship Id="rId59" Type="http://schemas.openxmlformats.org/officeDocument/2006/relationships/image" Target="../media/image31.png"/><Relationship Id="rId103" Type="http://schemas.openxmlformats.org/officeDocument/2006/relationships/image" Target="../media/image53.png"/><Relationship Id="rId108" Type="http://schemas.openxmlformats.org/officeDocument/2006/relationships/customXml" Target="../ink/ink53.xml"/><Relationship Id="rId124" Type="http://schemas.openxmlformats.org/officeDocument/2006/relationships/customXml" Target="../ink/ink61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91" Type="http://schemas.openxmlformats.org/officeDocument/2006/relationships/image" Target="../media/image47.png"/><Relationship Id="rId96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49" Type="http://schemas.openxmlformats.org/officeDocument/2006/relationships/image" Target="../media/image26.png"/><Relationship Id="rId114" Type="http://schemas.openxmlformats.org/officeDocument/2006/relationships/customXml" Target="../ink/ink56.xml"/><Relationship Id="rId119" Type="http://schemas.openxmlformats.org/officeDocument/2006/relationships/image" Target="../media/image60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4.png"/><Relationship Id="rId81" Type="http://schemas.openxmlformats.org/officeDocument/2006/relationships/image" Target="../media/image42.png"/><Relationship Id="rId86" Type="http://schemas.openxmlformats.org/officeDocument/2006/relationships/customXml" Target="../ink/ink42.xml"/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39" Type="http://schemas.openxmlformats.org/officeDocument/2006/relationships/image" Target="../media/image21.png"/><Relationship Id="rId109" Type="http://schemas.openxmlformats.org/officeDocument/2006/relationships/image" Target="../media/image56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9.png"/><Relationship Id="rId97" Type="http://schemas.openxmlformats.org/officeDocument/2006/relationships/image" Target="../media/image50.png"/><Relationship Id="rId104" Type="http://schemas.openxmlformats.org/officeDocument/2006/relationships/customXml" Target="../ink/ink51.xml"/><Relationship Id="rId120" Type="http://schemas.openxmlformats.org/officeDocument/2006/relationships/customXml" Target="../ink/ink59.xml"/><Relationship Id="rId125" Type="http://schemas.openxmlformats.org/officeDocument/2006/relationships/image" Target="../media/image63.png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92" Type="http://schemas.openxmlformats.org/officeDocument/2006/relationships/customXml" Target="../ink/ink45.xml"/><Relationship Id="rId2" Type="http://schemas.openxmlformats.org/officeDocument/2006/relationships/customXml" Target="../ink/ink1.xml"/><Relationship Id="rId29" Type="http://schemas.openxmlformats.org/officeDocument/2006/relationships/image" Target="../media/image16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4.png"/><Relationship Id="rId66" Type="http://schemas.openxmlformats.org/officeDocument/2006/relationships/customXml" Target="../ink/ink33.xml"/><Relationship Id="rId87" Type="http://schemas.openxmlformats.org/officeDocument/2006/relationships/image" Target="../media/image45.png"/><Relationship Id="rId110" Type="http://schemas.openxmlformats.org/officeDocument/2006/relationships/customXml" Target="../ink/ink54.xml"/><Relationship Id="rId115" Type="http://schemas.openxmlformats.org/officeDocument/2006/relationships/image" Target="../media/image39.png"/><Relationship Id="rId61" Type="http://schemas.openxmlformats.org/officeDocument/2006/relationships/image" Target="../media/image32.png"/><Relationship Id="rId82" Type="http://schemas.openxmlformats.org/officeDocument/2006/relationships/customXml" Target="../ink/ink40.xml"/><Relationship Id="rId19" Type="http://schemas.openxmlformats.org/officeDocument/2006/relationships/image" Target="../media/image11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56" Type="http://schemas.openxmlformats.org/officeDocument/2006/relationships/customXml" Target="../ink/ink28.xml"/><Relationship Id="rId77" Type="http://schemas.openxmlformats.org/officeDocument/2006/relationships/image" Target="../media/image40.png"/><Relationship Id="rId100" Type="http://schemas.openxmlformats.org/officeDocument/2006/relationships/customXml" Target="../ink/ink49.xml"/><Relationship Id="rId105" Type="http://schemas.openxmlformats.org/officeDocument/2006/relationships/image" Target="../media/image54.png"/><Relationship Id="rId126" Type="http://schemas.openxmlformats.org/officeDocument/2006/relationships/customXml" Target="../ink/ink62.xml"/><Relationship Id="rId8" Type="http://schemas.openxmlformats.org/officeDocument/2006/relationships/customXml" Target="../ink/ink4.xml"/><Relationship Id="rId51" Type="http://schemas.openxmlformats.org/officeDocument/2006/relationships/image" Target="../media/image27.png"/><Relationship Id="rId72" Type="http://schemas.openxmlformats.org/officeDocument/2006/relationships/customXml" Target="../ink/ink36.xml"/><Relationship Id="rId93" Type="http://schemas.openxmlformats.org/officeDocument/2006/relationships/image" Target="../media/image48.png"/><Relationship Id="rId98" Type="http://schemas.openxmlformats.org/officeDocument/2006/relationships/customXml" Target="../ink/ink48.xml"/><Relationship Id="rId121" Type="http://schemas.openxmlformats.org/officeDocument/2006/relationships/image" Target="../media/image61.png"/><Relationship Id="rId3" Type="http://schemas.openxmlformats.org/officeDocument/2006/relationships/image" Target="../media/image3.png"/><Relationship Id="rId25" Type="http://schemas.openxmlformats.org/officeDocument/2006/relationships/image" Target="../media/image14.png"/><Relationship Id="rId46" Type="http://schemas.openxmlformats.org/officeDocument/2006/relationships/customXml" Target="../ink/ink23.xml"/><Relationship Id="rId67" Type="http://schemas.openxmlformats.org/officeDocument/2006/relationships/image" Target="../media/image35.png"/><Relationship Id="rId116" Type="http://schemas.openxmlformats.org/officeDocument/2006/relationships/customXml" Target="../ink/ink57.xml"/><Relationship Id="rId20" Type="http://schemas.openxmlformats.org/officeDocument/2006/relationships/customXml" Target="../ink/ink10.xml"/><Relationship Id="rId41" Type="http://schemas.openxmlformats.org/officeDocument/2006/relationships/image" Target="../media/image22.png"/><Relationship Id="rId62" Type="http://schemas.openxmlformats.org/officeDocument/2006/relationships/customXml" Target="../ink/ink31.xml"/><Relationship Id="rId83" Type="http://schemas.openxmlformats.org/officeDocument/2006/relationships/image" Target="../media/image43.png"/><Relationship Id="rId88" Type="http://schemas.openxmlformats.org/officeDocument/2006/relationships/customXml" Target="../ink/ink43.xml"/><Relationship Id="rId111" Type="http://schemas.openxmlformats.org/officeDocument/2006/relationships/image" Target="../media/image57.png"/><Relationship Id="rId15" Type="http://schemas.openxmlformats.org/officeDocument/2006/relationships/image" Target="../media/image9.png"/><Relationship Id="rId36" Type="http://schemas.openxmlformats.org/officeDocument/2006/relationships/customXml" Target="../ink/ink18.xml"/><Relationship Id="rId57" Type="http://schemas.openxmlformats.org/officeDocument/2006/relationships/image" Target="../media/image30.png"/><Relationship Id="rId106" Type="http://schemas.openxmlformats.org/officeDocument/2006/relationships/customXml" Target="../ink/ink52.xml"/><Relationship Id="rId127" Type="http://schemas.openxmlformats.org/officeDocument/2006/relationships/image" Target="../media/image64.png"/><Relationship Id="rId10" Type="http://schemas.openxmlformats.org/officeDocument/2006/relationships/customXml" Target="../ink/ink5.xml"/><Relationship Id="rId31" Type="http://schemas.openxmlformats.org/officeDocument/2006/relationships/image" Target="../media/image17.png"/><Relationship Id="rId52" Type="http://schemas.openxmlformats.org/officeDocument/2006/relationships/customXml" Target="../ink/ink26.xml"/><Relationship Id="rId73" Type="http://schemas.openxmlformats.org/officeDocument/2006/relationships/image" Target="../media/image38.png"/><Relationship Id="rId78" Type="http://schemas.openxmlformats.org/officeDocument/2006/relationships/customXml" Target="../ink/ink38.xml"/><Relationship Id="rId94" Type="http://schemas.openxmlformats.org/officeDocument/2006/relationships/customXml" Target="../ink/ink46.xml"/><Relationship Id="rId99" Type="http://schemas.openxmlformats.org/officeDocument/2006/relationships/image" Target="../media/image51.png"/><Relationship Id="rId101" Type="http://schemas.openxmlformats.org/officeDocument/2006/relationships/image" Target="../media/image52.png"/><Relationship Id="rId122" Type="http://schemas.openxmlformats.org/officeDocument/2006/relationships/customXml" Target="../ink/ink60.xml"/><Relationship Id="rId4" Type="http://schemas.openxmlformats.org/officeDocument/2006/relationships/customXml" Target="../ink/ink2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ArrayList.html" TargetMode="External"/><Relationship Id="rId2" Type="http://schemas.openxmlformats.org/officeDocument/2006/relationships/hyperlink" Target="https://docs.oracle.com/javase/8/docs/api/java/util/Collection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465" y="1470454"/>
            <a:ext cx="9467335" cy="2644346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sz="2800" b="1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Collection Framework </a:t>
            </a:r>
            <a:br>
              <a:rPr lang="en-IN" sz="2800" b="1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2800" b="1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800" b="1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 Class</a:t>
            </a:r>
            <a:endParaRPr lang="en-US" sz="2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483290"/>
            <a:ext cx="6801612" cy="1329208"/>
          </a:xfrm>
        </p:spPr>
        <p:txBody>
          <a:bodyPr>
            <a:normAutofit/>
          </a:bodyPr>
          <a:lstStyle/>
          <a:p>
            <a:r>
              <a:rPr lang="en-US" b="1" dirty="0"/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2856957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91EBB0-1DCF-E246-904E-784930F4D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167" y="0"/>
            <a:ext cx="5497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6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08442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93094-6880-08C2-C68E-858A34C71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35" y="197708"/>
            <a:ext cx="11652422" cy="6462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vector stores elements (objects) similar to ArrayList, but vector is synchronized.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underlying data structure is growable array. 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Allows duplicate objects.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Insertion order preserved. 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Allows Heterogeneous objects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Null insertion  is possible</a:t>
            </a:r>
            <a:endParaRPr lang="en-IN" sz="2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CA1F4-09F2-CFD3-46F0-E0261F307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96562"/>
            <a:ext cx="11430000" cy="6264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 class internally implements </a:t>
            </a:r>
            <a:r>
              <a:rPr lang="en-IN" sz="24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Serializable</a:t>
            </a:r>
            <a:r>
              <a:rPr lang="en-IN" sz="2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4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Cloneable</a:t>
            </a:r>
            <a:r>
              <a:rPr lang="en-IN" sz="2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interfaces.</a:t>
            </a:r>
          </a:p>
          <a:p>
            <a:pPr marL="0" indent="0">
              <a:buNone/>
            </a:pPr>
            <a:r>
              <a:rPr lang="en-IN" sz="2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2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 class  implements </a:t>
            </a:r>
            <a:r>
              <a:rPr lang="en-IN" sz="24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RandomAccess</a:t>
            </a:r>
            <a:r>
              <a:rPr lang="en-IN" sz="2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interface so that any random element we can access with the same speed.</a:t>
            </a:r>
          </a:p>
          <a:p>
            <a:pPr marL="0" indent="0">
              <a:buNone/>
            </a:pPr>
            <a:endParaRPr lang="en-IN" sz="24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 method present in Vector is synchronized and hence Vector is Thread safe. </a:t>
            </a:r>
            <a:endParaRPr lang="en-IN" sz="2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5A9A0E-FD5B-4689-9027-0BFA6ED25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31" y="2599124"/>
            <a:ext cx="11155081" cy="199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6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FE659-2A8F-A897-AD72-C60A22410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5" y="210065"/>
            <a:ext cx="11800702" cy="6536723"/>
          </a:xfrm>
        </p:spPr>
        <p:txBody>
          <a:bodyPr/>
          <a:lstStyle/>
          <a:p>
            <a:pPr marL="0" indent="0" algn="l">
              <a:buNone/>
            </a:pPr>
            <a:r>
              <a:rPr lang="en-IN" sz="28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 Constructors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2800" b="0" i="0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b="1" i="0" dirty="0">
                <a:solidFill>
                  <a:srgbClr val="192A3D"/>
                </a:solidFill>
                <a:effectLst/>
                <a:latin typeface="-apple-system"/>
              </a:rPr>
              <a:t>Constructors</a:t>
            </a:r>
            <a:r>
              <a:rPr lang="en-IN" sz="1800" i="0" dirty="0">
                <a:solidFill>
                  <a:srgbClr val="192A3D"/>
                </a:solidFill>
                <a:effectLst/>
                <a:latin typeface="-apple-system"/>
              </a:rPr>
              <a:t> of </a:t>
            </a: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 class</a:t>
            </a:r>
            <a:r>
              <a:rPr lang="en-IN" sz="1800" i="0" dirty="0">
                <a:solidFill>
                  <a:srgbClr val="192A3D"/>
                </a:solidFill>
                <a:effectLst/>
                <a:latin typeface="-apple-system"/>
              </a:rPr>
              <a:t>,</a:t>
            </a:r>
            <a:r>
              <a:rPr lang="en-IN" sz="180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provides many ways to create the </a:t>
            </a: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IN" sz="180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objects.</a:t>
            </a:r>
            <a:br>
              <a:rPr lang="en-IN" sz="1800" b="0" i="0" dirty="0">
                <a:solidFill>
                  <a:srgbClr val="353833"/>
                </a:solidFill>
                <a:effectLst/>
                <a:latin typeface="DejaVu Sans"/>
              </a:rPr>
            </a:br>
            <a:endParaRPr lang="en-IN" sz="1800" b="0" i="0" dirty="0">
              <a:solidFill>
                <a:srgbClr val="353833"/>
              </a:solidFill>
              <a:effectLst/>
              <a:latin typeface="DejaVu Sans"/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1. Vector v = </a:t>
            </a:r>
            <a:r>
              <a:rPr lang="en-IN" b="1" dirty="0">
                <a:solidFill>
                  <a:srgbClr val="FF0000"/>
                </a:solidFill>
              </a:rPr>
              <a:t>new </a:t>
            </a:r>
            <a:r>
              <a:rPr lang="en-IN" dirty="0">
                <a:solidFill>
                  <a:srgbClr val="FF0000"/>
                </a:solidFill>
              </a:rPr>
              <a:t>Vector();</a:t>
            </a:r>
          </a:p>
          <a:p>
            <a:pPr marL="0" indent="0">
              <a:buNone/>
            </a:pPr>
            <a:r>
              <a:rPr lang="en-IN" dirty="0"/>
              <a:t>	Constructs an empty vector so that its internal data array has size 10.</a:t>
            </a:r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6891CF-6166-A116-5207-EC03BC8AB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8" y="3015471"/>
            <a:ext cx="4322762" cy="373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CA759-970E-EFDD-571F-2594C9BFE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562" y="321276"/>
            <a:ext cx="11355860" cy="6314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Once the Vector object reaches it  max capacity ,  a new vector  Object will be created with new capacity of </a:t>
            </a:r>
            <a:r>
              <a:rPr lang="en-US" sz="2400" dirty="0">
                <a:solidFill>
                  <a:srgbClr val="FF0000"/>
                </a:solidFill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(Current Capacity * 2) 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objects will be shifted to newly created vector object and so 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A  B  C  D  E  	F  G  H  I  J	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F309724-E94F-F25F-2373-2211CCD71590}"/>
                  </a:ext>
                </a:extLst>
              </p14:cNvPr>
              <p14:cNvContentPartPr/>
              <p14:nvPr/>
            </p14:nvContentPartPr>
            <p14:xfrm>
              <a:off x="1060443" y="1994838"/>
              <a:ext cx="3618360" cy="891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F309724-E94F-F25F-2373-2211CCD715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2443" y="1976838"/>
                <a:ext cx="3654000" cy="9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3205D885-9628-014A-EAF3-18BEB2AB6629}"/>
              </a:ext>
            </a:extLst>
          </p:cNvPr>
          <p:cNvGrpSpPr/>
          <p:nvPr/>
        </p:nvGrpSpPr>
        <p:grpSpPr>
          <a:xfrm>
            <a:off x="1103643" y="2020758"/>
            <a:ext cx="3799800" cy="1214280"/>
            <a:chOff x="1103643" y="2020758"/>
            <a:chExt cx="3799800" cy="121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3EB628A-A246-523D-70C7-41872ED34B4A}"/>
                    </a:ext>
                  </a:extLst>
                </p14:cNvPr>
                <p14:cNvContentPartPr/>
                <p14:nvPr/>
              </p14:nvContentPartPr>
              <p14:xfrm>
                <a:off x="1103643" y="2020758"/>
                <a:ext cx="3799800" cy="787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3EB628A-A246-523D-70C7-41872ED34B4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85643" y="2002758"/>
                  <a:ext cx="3835440" cy="82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020845-6044-6B7F-D63B-67429391063A}"/>
                    </a:ext>
                  </a:extLst>
                </p14:cNvPr>
                <p14:cNvContentPartPr/>
                <p14:nvPr/>
              </p14:nvContentPartPr>
              <p14:xfrm>
                <a:off x="1578483" y="2067198"/>
                <a:ext cx="48960" cy="776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020845-6044-6B7F-D63B-67429391063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60483" y="2049198"/>
                  <a:ext cx="8460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BE175DE-46DB-D2CC-7E61-5FDB5B4611F7}"/>
                    </a:ext>
                  </a:extLst>
                </p14:cNvPr>
                <p14:cNvContentPartPr/>
                <p14:nvPr/>
              </p14:nvContentPartPr>
              <p14:xfrm>
                <a:off x="1952163" y="2029038"/>
                <a:ext cx="9360" cy="838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BE175DE-46DB-D2CC-7E61-5FDB5B4611F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34163" y="2011398"/>
                  <a:ext cx="45000" cy="87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116BE2-9F45-63EA-78CA-E25B07683035}"/>
                    </a:ext>
                  </a:extLst>
                </p14:cNvPr>
                <p14:cNvContentPartPr/>
                <p14:nvPr/>
              </p14:nvContentPartPr>
              <p14:xfrm>
                <a:off x="2318283" y="2079798"/>
                <a:ext cx="48240" cy="83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116BE2-9F45-63EA-78CA-E25B0768303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00283" y="2062158"/>
                  <a:ext cx="83880" cy="87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B69DBF-F002-24D4-26FA-C5CDD1C7D91B}"/>
                    </a:ext>
                  </a:extLst>
                </p14:cNvPr>
                <p14:cNvContentPartPr/>
                <p14:nvPr/>
              </p14:nvContentPartPr>
              <p14:xfrm>
                <a:off x="2682963" y="2068638"/>
                <a:ext cx="47880" cy="829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B69DBF-F002-24D4-26FA-C5CDD1C7D91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64963" y="2050998"/>
                  <a:ext cx="83520" cy="86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D02E37A-466F-FA24-0244-25A92DCF3BA7}"/>
                    </a:ext>
                  </a:extLst>
                </p14:cNvPr>
                <p14:cNvContentPartPr/>
                <p14:nvPr/>
              </p14:nvContentPartPr>
              <p14:xfrm>
                <a:off x="3006963" y="2052078"/>
                <a:ext cx="84240" cy="861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D02E37A-466F-FA24-0244-25A92DCF3BA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89323" y="2034078"/>
                  <a:ext cx="119880" cy="89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914677F-5B11-8E32-7C06-5F802A71A949}"/>
                    </a:ext>
                  </a:extLst>
                </p14:cNvPr>
                <p14:cNvContentPartPr/>
                <p14:nvPr/>
              </p14:nvContentPartPr>
              <p14:xfrm>
                <a:off x="3400083" y="2077278"/>
                <a:ext cx="47520" cy="790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914677F-5B11-8E32-7C06-5F802A71A94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82443" y="2059278"/>
                  <a:ext cx="83160" cy="82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00D1D31-043A-94E4-B477-DB9C785B9FCD}"/>
                    </a:ext>
                  </a:extLst>
                </p14:cNvPr>
                <p14:cNvContentPartPr/>
                <p14:nvPr/>
              </p14:nvContentPartPr>
              <p14:xfrm>
                <a:off x="3769803" y="2050998"/>
                <a:ext cx="36360" cy="858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00D1D31-043A-94E4-B477-DB9C785B9F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51803" y="2032998"/>
                  <a:ext cx="72000" cy="89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2B02A69-3552-DC3F-7F0F-CBE9797FB2CA}"/>
                    </a:ext>
                  </a:extLst>
                </p14:cNvPr>
                <p14:cNvContentPartPr/>
                <p14:nvPr/>
              </p14:nvContentPartPr>
              <p14:xfrm>
                <a:off x="4131603" y="2051358"/>
                <a:ext cx="46800" cy="885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2B02A69-3552-DC3F-7F0F-CBE9797FB2C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13603" y="2033358"/>
                  <a:ext cx="82440" cy="9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DAAE73C-ADBC-6027-A8CC-AA1D69CF8602}"/>
                    </a:ext>
                  </a:extLst>
                </p14:cNvPr>
                <p14:cNvContentPartPr/>
                <p14:nvPr/>
              </p14:nvContentPartPr>
              <p14:xfrm>
                <a:off x="4398003" y="2072238"/>
                <a:ext cx="16560" cy="848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DAAE73C-ADBC-6027-A8CC-AA1D69CF860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80003" y="2054238"/>
                  <a:ext cx="52200" cy="88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02D6DD4-AAC6-9821-8E50-94AAB7FD3098}"/>
                    </a:ext>
                  </a:extLst>
                </p14:cNvPr>
                <p14:cNvContentPartPr/>
                <p14:nvPr/>
              </p14:nvContentPartPr>
              <p14:xfrm>
                <a:off x="1320003" y="2986278"/>
                <a:ext cx="108720" cy="121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02D6DD4-AAC6-9821-8E50-94AAB7FD309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02003" y="2968638"/>
                  <a:ext cx="1443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41A90EB-A740-25A0-E929-7B9915635F4E}"/>
                    </a:ext>
                  </a:extLst>
                </p14:cNvPr>
                <p14:cNvContentPartPr/>
                <p14:nvPr/>
              </p14:nvContentPartPr>
              <p14:xfrm>
                <a:off x="1788363" y="2999238"/>
                <a:ext cx="360" cy="157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41A90EB-A740-25A0-E929-7B9915635F4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70723" y="2981598"/>
                  <a:ext cx="360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BE7E408-895C-6283-E306-A8063FD5A7DC}"/>
                    </a:ext>
                  </a:extLst>
                </p14:cNvPr>
                <p14:cNvContentPartPr/>
                <p14:nvPr/>
              </p14:nvContentPartPr>
              <p14:xfrm>
                <a:off x="4585923" y="2982678"/>
                <a:ext cx="107280" cy="252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BE7E408-895C-6283-E306-A8063FD5A7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68283" y="2964678"/>
                  <a:ext cx="14292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65E64B3-CC25-A28A-B2AE-B37C2164A2DE}"/>
              </a:ext>
            </a:extLst>
          </p:cNvPr>
          <p:cNvGrpSpPr/>
          <p:nvPr/>
        </p:nvGrpSpPr>
        <p:grpSpPr>
          <a:xfrm>
            <a:off x="5238243" y="1969638"/>
            <a:ext cx="1906200" cy="602280"/>
            <a:chOff x="5238243" y="1969638"/>
            <a:chExt cx="190620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FAE4B95-DC9C-AD64-4F2F-159D2FD68BC4}"/>
                    </a:ext>
                  </a:extLst>
                </p14:cNvPr>
                <p14:cNvContentPartPr/>
                <p14:nvPr/>
              </p14:nvContentPartPr>
              <p14:xfrm>
                <a:off x="5238243" y="2147478"/>
                <a:ext cx="440280" cy="424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FAE4B95-DC9C-AD64-4F2F-159D2FD68B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20243" y="2129838"/>
                  <a:ext cx="47592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1EB4834-3AD2-D30E-1B3E-2DA0BE7C7FF2}"/>
                    </a:ext>
                  </a:extLst>
                </p14:cNvPr>
                <p14:cNvContentPartPr/>
                <p14:nvPr/>
              </p14:nvContentPartPr>
              <p14:xfrm>
                <a:off x="5313843" y="1969638"/>
                <a:ext cx="1830600" cy="456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1EB4834-3AD2-D30E-1B3E-2DA0BE7C7FF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95843" y="1951998"/>
                  <a:ext cx="1866240" cy="492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F9C2C1A-7716-B1CC-0012-F179E0EE1D83}"/>
              </a:ext>
            </a:extLst>
          </p:cNvPr>
          <p:cNvSpPr txBox="1"/>
          <p:nvPr/>
        </p:nvSpPr>
        <p:spPr>
          <a:xfrm>
            <a:off x="7323830" y="1697866"/>
            <a:ext cx="156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632BE57-FDD2-3523-AB94-0FBC1A80688F}"/>
                  </a:ext>
                </a:extLst>
              </p14:cNvPr>
              <p14:cNvContentPartPr/>
              <p14:nvPr/>
            </p14:nvContentPartPr>
            <p14:xfrm>
              <a:off x="1247643" y="4094718"/>
              <a:ext cx="18360" cy="14706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632BE57-FDD2-3523-AB94-0FBC1A80688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30003" y="4077078"/>
                <a:ext cx="54000" cy="15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652D94E-1046-9FCE-F6E7-D820D7EC57B3}"/>
                  </a:ext>
                </a:extLst>
              </p14:cNvPr>
              <p14:cNvContentPartPr/>
              <p14:nvPr/>
            </p14:nvContentPartPr>
            <p14:xfrm>
              <a:off x="1302363" y="4124598"/>
              <a:ext cx="6149880" cy="7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652D94E-1046-9FCE-F6E7-D820D7EC57B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84723" y="4106598"/>
                <a:ext cx="618552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CD7D5DC-B240-1C87-41C6-339961A466CB}"/>
                  </a:ext>
                </a:extLst>
              </p14:cNvPr>
              <p14:cNvContentPartPr/>
              <p14:nvPr/>
            </p14:nvContentPartPr>
            <p14:xfrm>
              <a:off x="1261323" y="4129998"/>
              <a:ext cx="7284960" cy="15516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CD7D5DC-B240-1C87-41C6-339961A466C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243323" y="4111998"/>
                <a:ext cx="7320600" cy="158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BC65280-1D4A-3864-ADBE-B2BD58BAE823}"/>
                  </a:ext>
                </a:extLst>
              </p14:cNvPr>
              <p14:cNvContentPartPr/>
              <p14:nvPr/>
            </p14:nvContentPartPr>
            <p14:xfrm>
              <a:off x="2185443" y="4165638"/>
              <a:ext cx="59040" cy="13784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BC65280-1D4A-3864-ADBE-B2BD58BAE82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67443" y="4147638"/>
                <a:ext cx="94680" cy="14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6B5C081-CE2E-47C5-DB5E-B5CBBFA691FE}"/>
                  </a:ext>
                </a:extLst>
              </p14:cNvPr>
              <p14:cNvContentPartPr/>
              <p14:nvPr/>
            </p14:nvContentPartPr>
            <p14:xfrm>
              <a:off x="4741083" y="4195158"/>
              <a:ext cx="55080" cy="1238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6B5C081-CE2E-47C5-DB5E-B5CBBFA691F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23443" y="4177158"/>
                <a:ext cx="90720" cy="12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F40440F-44F8-E899-23DD-AB697AD41EC2}"/>
                  </a:ext>
                </a:extLst>
              </p14:cNvPr>
              <p14:cNvContentPartPr/>
              <p14:nvPr/>
            </p14:nvContentPartPr>
            <p14:xfrm>
              <a:off x="5347323" y="4154118"/>
              <a:ext cx="30960" cy="11116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F40440F-44F8-E899-23DD-AB697AD41EC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29683" y="4136118"/>
                <a:ext cx="66600" cy="11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AF365AF-7195-A657-0916-65D69D20965A}"/>
                  </a:ext>
                </a:extLst>
              </p14:cNvPr>
              <p14:cNvContentPartPr/>
              <p14:nvPr/>
            </p14:nvContentPartPr>
            <p14:xfrm>
              <a:off x="5857443" y="4146558"/>
              <a:ext cx="16200" cy="1105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AF365AF-7195-A657-0916-65D69D20965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39443" y="4128558"/>
                <a:ext cx="51840" cy="11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B4E1477-D545-DF4C-EE22-6B43E5E9A3DD}"/>
                  </a:ext>
                </a:extLst>
              </p14:cNvPr>
              <p14:cNvContentPartPr/>
              <p14:nvPr/>
            </p14:nvContentPartPr>
            <p14:xfrm>
              <a:off x="6382323" y="4153398"/>
              <a:ext cx="50760" cy="10918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B4E1477-D545-DF4C-EE22-6B43E5E9A3D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364323" y="4135758"/>
                <a:ext cx="86400" cy="112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58848430-30CA-9531-C56E-4E0BA4E59933}"/>
              </a:ext>
            </a:extLst>
          </p:cNvPr>
          <p:cNvGrpSpPr/>
          <p:nvPr/>
        </p:nvGrpSpPr>
        <p:grpSpPr>
          <a:xfrm>
            <a:off x="6926283" y="4126038"/>
            <a:ext cx="31320" cy="1133640"/>
            <a:chOff x="6926283" y="4126038"/>
            <a:chExt cx="31320" cy="11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49318F9-E0DE-44BA-E14A-36F93228CC27}"/>
                    </a:ext>
                  </a:extLst>
                </p14:cNvPr>
                <p14:cNvContentPartPr/>
                <p14:nvPr/>
              </p14:nvContentPartPr>
              <p14:xfrm>
                <a:off x="6926283" y="4126038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49318F9-E0DE-44BA-E14A-36F93228CC2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08283" y="410839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DC8BC38-D69F-BE5B-9548-1598FF833FD9}"/>
                    </a:ext>
                  </a:extLst>
                </p14:cNvPr>
                <p14:cNvContentPartPr/>
                <p14:nvPr/>
              </p14:nvContentPartPr>
              <p14:xfrm>
                <a:off x="6926283" y="4126038"/>
                <a:ext cx="31320" cy="1133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DC8BC38-D69F-BE5B-9548-1598FF833FD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08283" y="4108398"/>
                  <a:ext cx="66960" cy="116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641E905-0BAE-D44F-78A1-6A37495DEE96}"/>
                  </a:ext>
                </a:extLst>
              </p14:cNvPr>
              <p14:cNvContentPartPr/>
              <p14:nvPr/>
            </p14:nvContentPartPr>
            <p14:xfrm>
              <a:off x="7440363" y="4174638"/>
              <a:ext cx="34200" cy="11145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641E905-0BAE-D44F-78A1-6A37495DEE9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422363" y="4156998"/>
                <a:ext cx="69840" cy="11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1905E1D-79CC-04DC-04DB-6C0DB7D58D88}"/>
                  </a:ext>
                </a:extLst>
              </p14:cNvPr>
              <p14:cNvContentPartPr/>
              <p14:nvPr/>
            </p14:nvContentPartPr>
            <p14:xfrm>
              <a:off x="7983963" y="4162398"/>
              <a:ext cx="360" cy="1123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1905E1D-79CC-04DC-04DB-6C0DB7D58D8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965963" y="4144758"/>
                <a:ext cx="36000" cy="11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3203618-67E6-9D38-C29F-C552A103137E}"/>
                  </a:ext>
                </a:extLst>
              </p14:cNvPr>
              <p14:cNvContentPartPr/>
              <p14:nvPr/>
            </p14:nvContentPartPr>
            <p14:xfrm>
              <a:off x="1686483" y="4151598"/>
              <a:ext cx="100800" cy="13759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3203618-67E6-9D38-C29F-C552A103137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668843" y="4133958"/>
                <a:ext cx="136440" cy="14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97DBDA1-72A7-C9D2-96A3-BF29B7B4A7F7}"/>
                  </a:ext>
                </a:extLst>
              </p14:cNvPr>
              <p14:cNvContentPartPr/>
              <p14:nvPr/>
            </p14:nvContentPartPr>
            <p14:xfrm>
              <a:off x="8490123" y="4138638"/>
              <a:ext cx="654120" cy="12398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97DBDA1-72A7-C9D2-96A3-BF29B7B4A7F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472483" y="4120638"/>
                <a:ext cx="689760" cy="12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379B3FF-6F94-6210-5BFE-4F8AF24C1CB9}"/>
                  </a:ext>
                </a:extLst>
              </p14:cNvPr>
              <p14:cNvContentPartPr/>
              <p14:nvPr/>
            </p14:nvContentPartPr>
            <p14:xfrm>
              <a:off x="1535283" y="5767998"/>
              <a:ext cx="27720" cy="2257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379B3FF-6F94-6210-5BFE-4F8AF24C1CB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517643" y="5749998"/>
                <a:ext cx="633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DBA9E55-9866-9950-0129-F41551E987F6}"/>
                  </a:ext>
                </a:extLst>
              </p14:cNvPr>
              <p14:cNvContentPartPr/>
              <p14:nvPr/>
            </p14:nvContentPartPr>
            <p14:xfrm>
              <a:off x="1551843" y="5774838"/>
              <a:ext cx="115200" cy="2448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DBA9E55-9866-9950-0129-F41551E987F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533843" y="5756838"/>
                <a:ext cx="150840" cy="28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ABC825E8-40D4-40F6-117E-BCC35FF31D64}"/>
              </a:ext>
            </a:extLst>
          </p:cNvPr>
          <p:cNvGrpSpPr/>
          <p:nvPr/>
        </p:nvGrpSpPr>
        <p:grpSpPr>
          <a:xfrm>
            <a:off x="2722923" y="4148355"/>
            <a:ext cx="1553040" cy="1613404"/>
            <a:chOff x="2722923" y="4148358"/>
            <a:chExt cx="1553040" cy="152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3F3F284-BC21-C0A1-7A6B-F816BFDCB4C4}"/>
                    </a:ext>
                  </a:extLst>
                </p14:cNvPr>
                <p14:cNvContentPartPr/>
                <p14:nvPr/>
              </p14:nvContentPartPr>
              <p14:xfrm>
                <a:off x="2722923" y="4154118"/>
                <a:ext cx="63000" cy="1516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3F3F284-BC21-C0A1-7A6B-F816BFDCB4C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704923" y="4137130"/>
                  <a:ext cx="98640" cy="15503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04A9FC7-FA2A-7B57-6001-7AB4C13BD3C8}"/>
                    </a:ext>
                  </a:extLst>
                </p14:cNvPr>
                <p14:cNvContentPartPr/>
                <p14:nvPr/>
              </p14:nvContentPartPr>
              <p14:xfrm>
                <a:off x="3161043" y="4156278"/>
                <a:ext cx="58680" cy="1296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04A9FC7-FA2A-7B57-6001-7AB4C13BD3C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43403" y="4139632"/>
                  <a:ext cx="94320" cy="13303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9F19B4F-5221-5290-6C9D-6879200FF7A6}"/>
                    </a:ext>
                  </a:extLst>
                </p14:cNvPr>
                <p14:cNvContentPartPr/>
                <p14:nvPr/>
              </p14:nvContentPartPr>
              <p14:xfrm>
                <a:off x="3641283" y="4148358"/>
                <a:ext cx="6840" cy="1294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9F19B4F-5221-5290-6C9D-6879200FF7A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23283" y="4131713"/>
                  <a:ext cx="42480" cy="13278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38539BC-07F0-09FD-FFBA-F8FAC9FB1547}"/>
                    </a:ext>
                  </a:extLst>
                </p14:cNvPr>
                <p14:cNvContentPartPr/>
                <p14:nvPr/>
              </p14:nvContentPartPr>
              <p14:xfrm>
                <a:off x="4205403" y="4165278"/>
                <a:ext cx="70560" cy="1300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38539BC-07F0-09FD-FFBA-F8FAC9FB154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87763" y="4148289"/>
                  <a:ext cx="106200" cy="133431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3F075B7-14E6-41CC-4EF6-40708FFD1F13}"/>
                  </a:ext>
                </a:extLst>
              </p14:cNvPr>
              <p14:cNvContentPartPr/>
              <p14:nvPr/>
            </p14:nvContentPartPr>
            <p14:xfrm>
              <a:off x="1361763" y="3277158"/>
              <a:ext cx="211320" cy="5191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3F075B7-14E6-41CC-4EF6-40708FFD1F1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344123" y="3259518"/>
                <a:ext cx="24696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4BDBEBB-A033-529F-859A-A5ECB9420FE8}"/>
                  </a:ext>
                </a:extLst>
              </p14:cNvPr>
              <p14:cNvContentPartPr/>
              <p14:nvPr/>
            </p14:nvContentPartPr>
            <p14:xfrm>
              <a:off x="1734003" y="3446718"/>
              <a:ext cx="218160" cy="7250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4BDBEBB-A033-529F-859A-A5ECB9420FE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716363" y="3429078"/>
                <a:ext cx="253800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0400D30-709B-B9A8-EBAC-BC960ED8E00D}"/>
                  </a:ext>
                </a:extLst>
              </p14:cNvPr>
              <p14:cNvContentPartPr/>
              <p14:nvPr/>
            </p14:nvContentPartPr>
            <p14:xfrm>
              <a:off x="2195163" y="2906358"/>
              <a:ext cx="111600" cy="10029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0400D30-709B-B9A8-EBAC-BC960ED8E00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177163" y="2798718"/>
                <a:ext cx="147240" cy="121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9FD7B79-6887-FA7E-688C-815CA6ADF668}"/>
              </a:ext>
            </a:extLst>
          </p:cNvPr>
          <p:cNvGrpSpPr/>
          <p:nvPr/>
        </p:nvGrpSpPr>
        <p:grpSpPr>
          <a:xfrm>
            <a:off x="2157723" y="2957478"/>
            <a:ext cx="3873240" cy="1128960"/>
            <a:chOff x="2157723" y="2957478"/>
            <a:chExt cx="3873240" cy="11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4A2447B-D065-ACE0-C79F-3C1DFC40EB1A}"/>
                    </a:ext>
                  </a:extLst>
                </p14:cNvPr>
                <p14:cNvContentPartPr/>
                <p14:nvPr/>
              </p14:nvContentPartPr>
              <p14:xfrm>
                <a:off x="2157723" y="3029118"/>
                <a:ext cx="184680" cy="9468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4A2447B-D065-ACE0-C79F-3C1DFC40EB1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39723" y="3011478"/>
                  <a:ext cx="220320" cy="9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A29B3B1-1148-A130-DD28-53685A663910}"/>
                    </a:ext>
                  </a:extLst>
                </p14:cNvPr>
                <p14:cNvContentPartPr/>
                <p14:nvPr/>
              </p14:nvContentPartPr>
              <p14:xfrm>
                <a:off x="2583963" y="3063318"/>
                <a:ext cx="282240" cy="1010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A29B3B1-1148-A130-DD28-53685A66391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66323" y="3045678"/>
                  <a:ext cx="317880" cy="10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9DC668F-9C0B-3CB9-5695-1F45E000D46D}"/>
                    </a:ext>
                  </a:extLst>
                </p14:cNvPr>
                <p14:cNvContentPartPr/>
                <p14:nvPr/>
              </p14:nvContentPartPr>
              <p14:xfrm>
                <a:off x="2993283" y="2957478"/>
                <a:ext cx="391320" cy="1098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9DC668F-9C0B-3CB9-5695-1F45E000D46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75283" y="2939838"/>
                  <a:ext cx="426960" cy="11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D88FB94-366D-B257-158F-1F966B7251F4}"/>
                    </a:ext>
                  </a:extLst>
                </p14:cNvPr>
                <p14:cNvContentPartPr/>
                <p14:nvPr/>
              </p14:nvContentPartPr>
              <p14:xfrm>
                <a:off x="3404763" y="3102558"/>
                <a:ext cx="416520" cy="905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D88FB94-366D-B257-158F-1F966B7251F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86763" y="3084918"/>
                  <a:ext cx="452160" cy="9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EC6ACF2-A96F-9921-F924-B669095FAD22}"/>
                    </a:ext>
                  </a:extLst>
                </p14:cNvPr>
                <p14:cNvContentPartPr/>
                <p14:nvPr/>
              </p14:nvContentPartPr>
              <p14:xfrm>
                <a:off x="3753243" y="3160878"/>
                <a:ext cx="652320" cy="825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EC6ACF2-A96F-9921-F924-B669095FAD2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735603" y="3142878"/>
                  <a:ext cx="687960" cy="86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7EBA6C8-B7A2-7EC1-847F-BB38407DE2F4}"/>
                    </a:ext>
                  </a:extLst>
                </p14:cNvPr>
                <p14:cNvContentPartPr/>
                <p14:nvPr/>
              </p14:nvContentPartPr>
              <p14:xfrm>
                <a:off x="4001643" y="2958918"/>
                <a:ext cx="875160" cy="10065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7EBA6C8-B7A2-7EC1-847F-BB38407DE2F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84003" y="2940918"/>
                  <a:ext cx="910800" cy="10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9DFC98A-3959-7484-A9EA-749F055A592D}"/>
                    </a:ext>
                  </a:extLst>
                </p14:cNvPr>
                <p14:cNvContentPartPr/>
                <p14:nvPr/>
              </p14:nvContentPartPr>
              <p14:xfrm>
                <a:off x="4391523" y="3007518"/>
                <a:ext cx="1092960" cy="989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9DFC98A-3959-7484-A9EA-749F055A592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373883" y="2989878"/>
                  <a:ext cx="1128600" cy="10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815BBBA-6F54-EFB4-8DA6-C92FA6B0DC5E}"/>
                    </a:ext>
                  </a:extLst>
                </p14:cNvPr>
                <p14:cNvContentPartPr/>
                <p14:nvPr/>
              </p14:nvContentPartPr>
              <p14:xfrm>
                <a:off x="4788243" y="2961438"/>
                <a:ext cx="1242720" cy="11250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815BBBA-6F54-EFB4-8DA6-C92FA6B0DC5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70603" y="2943798"/>
                  <a:ext cx="1278360" cy="1160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E3E4860-E70D-1936-2B67-6F62B1E6F2A1}"/>
              </a:ext>
            </a:extLst>
          </p:cNvPr>
          <p:cNvSpPr txBox="1"/>
          <p:nvPr/>
        </p:nvSpPr>
        <p:spPr>
          <a:xfrm>
            <a:off x="1428723" y="4497859"/>
            <a:ext cx="23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ECC0990-929B-D4AC-9A98-1C4F55FF925B}"/>
              </a:ext>
            </a:extLst>
          </p:cNvPr>
          <p:cNvSpPr txBox="1"/>
          <p:nvPr/>
        </p:nvSpPr>
        <p:spPr>
          <a:xfrm>
            <a:off x="1787283" y="4497859"/>
            <a:ext cx="21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81064B0-0235-CED8-FBC8-CE83DCC10E19}"/>
              </a:ext>
            </a:extLst>
          </p:cNvPr>
          <p:cNvSpPr txBox="1"/>
          <p:nvPr/>
        </p:nvSpPr>
        <p:spPr>
          <a:xfrm>
            <a:off x="2552757" y="53784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704F136-5E6B-E770-5BA3-FFA355044008}"/>
              </a:ext>
            </a:extLst>
          </p:cNvPr>
          <p:cNvSpPr txBox="1"/>
          <p:nvPr/>
        </p:nvSpPr>
        <p:spPr>
          <a:xfrm>
            <a:off x="2283743" y="4650259"/>
            <a:ext cx="58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24DF553-2E98-4671-19D3-D2C9EC32D8A2}"/>
              </a:ext>
            </a:extLst>
          </p:cNvPr>
          <p:cNvSpPr txBox="1"/>
          <p:nvPr/>
        </p:nvSpPr>
        <p:spPr>
          <a:xfrm>
            <a:off x="2841728" y="4650259"/>
            <a:ext cx="21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C9214E-01D2-9F55-92F7-D0D953D28840}"/>
              </a:ext>
            </a:extLst>
          </p:cNvPr>
          <p:cNvSpPr txBox="1"/>
          <p:nvPr/>
        </p:nvSpPr>
        <p:spPr>
          <a:xfrm>
            <a:off x="3261861" y="4650259"/>
            <a:ext cx="21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91FA3C4-53AF-CB50-41DD-3EC9EDA8F592}"/>
              </a:ext>
            </a:extLst>
          </p:cNvPr>
          <p:cNvSpPr txBox="1"/>
          <p:nvPr/>
        </p:nvSpPr>
        <p:spPr>
          <a:xfrm>
            <a:off x="3817913" y="4650259"/>
            <a:ext cx="21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3019C3C-0E04-C230-2461-38988A12BE9E}"/>
              </a:ext>
            </a:extLst>
          </p:cNvPr>
          <p:cNvSpPr txBox="1"/>
          <p:nvPr/>
        </p:nvSpPr>
        <p:spPr>
          <a:xfrm>
            <a:off x="4349255" y="4650259"/>
            <a:ext cx="21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8F0A20B-D675-69BB-B101-4AB27E614270}"/>
              </a:ext>
            </a:extLst>
          </p:cNvPr>
          <p:cNvSpPr txBox="1"/>
          <p:nvPr/>
        </p:nvSpPr>
        <p:spPr>
          <a:xfrm>
            <a:off x="4979454" y="4650259"/>
            <a:ext cx="21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90289FB-406C-37B3-FCD8-65F309C2A147}"/>
              </a:ext>
            </a:extLst>
          </p:cNvPr>
          <p:cNvSpPr txBox="1"/>
          <p:nvPr/>
        </p:nvSpPr>
        <p:spPr>
          <a:xfrm>
            <a:off x="5486082" y="4650259"/>
            <a:ext cx="21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22CF124-A796-6696-2836-084B72F59AE9}"/>
              </a:ext>
            </a:extLst>
          </p:cNvPr>
          <p:cNvSpPr txBox="1"/>
          <p:nvPr/>
        </p:nvSpPr>
        <p:spPr>
          <a:xfrm>
            <a:off x="5930928" y="4650259"/>
            <a:ext cx="21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CD8A185-4C85-4A83-709F-66868D7CD92E}"/>
              </a:ext>
            </a:extLst>
          </p:cNvPr>
          <p:cNvSpPr txBox="1"/>
          <p:nvPr/>
        </p:nvSpPr>
        <p:spPr>
          <a:xfrm>
            <a:off x="6585837" y="4650259"/>
            <a:ext cx="21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602C07A-A206-E661-8E81-11B597C12496}"/>
              </a:ext>
            </a:extLst>
          </p:cNvPr>
          <p:cNvGrpSpPr/>
          <p:nvPr/>
        </p:nvGrpSpPr>
        <p:grpSpPr>
          <a:xfrm>
            <a:off x="5816403" y="1781718"/>
            <a:ext cx="1272600" cy="1085400"/>
            <a:chOff x="5816403" y="1781718"/>
            <a:chExt cx="1272600" cy="108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D743931-2B3A-A2F2-5A8F-17B25C4C4692}"/>
                    </a:ext>
                  </a:extLst>
                </p14:cNvPr>
                <p14:cNvContentPartPr/>
                <p14:nvPr/>
              </p14:nvContentPartPr>
              <p14:xfrm>
                <a:off x="5816403" y="2013918"/>
                <a:ext cx="1272600" cy="478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D743931-2B3A-A2F2-5A8F-17B25C4C469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798403" y="1996278"/>
                  <a:ext cx="130824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D640335-D579-9D87-4CD8-530F4BFE8A6B}"/>
                    </a:ext>
                  </a:extLst>
                </p14:cNvPr>
                <p14:cNvContentPartPr/>
                <p14:nvPr/>
              </p14:nvContentPartPr>
              <p14:xfrm>
                <a:off x="6507963" y="1781718"/>
                <a:ext cx="129960" cy="1085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D640335-D579-9D87-4CD8-530F4BFE8A6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490323" y="1764078"/>
                  <a:ext cx="165600" cy="112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A7F77B2-FD82-0EE0-86B3-18F259F43DB3}"/>
                  </a:ext>
                </a:extLst>
              </p14:cNvPr>
              <p14:cNvContentPartPr/>
              <p14:nvPr/>
            </p14:nvContentPartPr>
            <p14:xfrm>
              <a:off x="7639083" y="2124438"/>
              <a:ext cx="1766160" cy="15490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A7F77B2-FD82-0EE0-86B3-18F259F43DB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621083" y="2106798"/>
                <a:ext cx="1801800" cy="158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CCBC85A-62A4-D213-0FFC-2787882C97A1}"/>
              </a:ext>
            </a:extLst>
          </p:cNvPr>
          <p:cNvGrpSpPr/>
          <p:nvPr/>
        </p:nvGrpSpPr>
        <p:grpSpPr>
          <a:xfrm>
            <a:off x="1681803" y="1273398"/>
            <a:ext cx="3629880" cy="1374120"/>
            <a:chOff x="1681803" y="1273398"/>
            <a:chExt cx="3629880" cy="137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088D106-7CB1-363F-8C44-5770768F1CDE}"/>
                    </a:ext>
                  </a:extLst>
                </p14:cNvPr>
                <p14:cNvContentPartPr/>
                <p14:nvPr/>
              </p14:nvContentPartPr>
              <p14:xfrm>
                <a:off x="1681803" y="1592718"/>
                <a:ext cx="3629880" cy="9835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088D106-7CB1-363F-8C44-5770768F1CD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664163" y="1575078"/>
                  <a:ext cx="3665520" cy="10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7647EF8-C0D5-E4CF-B919-009391861930}"/>
                    </a:ext>
                  </a:extLst>
                </p14:cNvPr>
                <p14:cNvContentPartPr/>
                <p14:nvPr/>
              </p14:nvContentPartPr>
              <p14:xfrm>
                <a:off x="3288483" y="1273398"/>
                <a:ext cx="883080" cy="1374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7647EF8-C0D5-E4CF-B919-00939186193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270843" y="1255398"/>
                  <a:ext cx="918720" cy="140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66D39377-678D-CD71-EFE5-285E5508024C}"/>
                  </a:ext>
                </a:extLst>
              </p14:cNvPr>
              <p14:cNvContentPartPr/>
              <p14:nvPr/>
            </p14:nvContentPartPr>
            <p14:xfrm>
              <a:off x="1996083" y="5741358"/>
              <a:ext cx="360" cy="1519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66D39377-678D-CD71-EFE5-285E5508024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978083" y="5723718"/>
                <a:ext cx="360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5272386-6EEA-CB25-B58F-E0E83F2EFDB0}"/>
                  </a:ext>
                </a:extLst>
              </p14:cNvPr>
              <p14:cNvContentPartPr/>
              <p14:nvPr/>
            </p14:nvContentPartPr>
            <p14:xfrm>
              <a:off x="8950203" y="5608878"/>
              <a:ext cx="360" cy="2016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5272386-6EEA-CB25-B58F-E0E83F2EFDB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932203" y="5590878"/>
                <a:ext cx="360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EEBF9C72-E572-901A-63B9-2C5D3547E2E4}"/>
                  </a:ext>
                </a:extLst>
              </p14:cNvPr>
              <p14:cNvContentPartPr/>
              <p14:nvPr/>
            </p14:nvContentPartPr>
            <p14:xfrm>
              <a:off x="9095283" y="5648838"/>
              <a:ext cx="75960" cy="16740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EEBF9C72-E572-901A-63B9-2C5D3547E2E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077643" y="5630838"/>
                <a:ext cx="11160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30FED8-DAE5-9A06-3E10-B227FD2DCA2F}"/>
                  </a:ext>
                </a:extLst>
              </p14:cNvPr>
              <p14:cNvContentPartPr/>
              <p14:nvPr/>
            </p14:nvContentPartPr>
            <p14:xfrm>
              <a:off x="9018243" y="4110198"/>
              <a:ext cx="2777040" cy="138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30FED8-DAE5-9A06-3E10-B227FD2DCA2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000603" y="4092198"/>
                <a:ext cx="2812680" cy="14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E89B0CE-B74C-C127-333B-A0E247F55D99}"/>
                  </a:ext>
                </a:extLst>
              </p14:cNvPr>
              <p14:cNvContentPartPr/>
              <p14:nvPr/>
            </p14:nvContentPartPr>
            <p14:xfrm>
              <a:off x="9592803" y="4164558"/>
              <a:ext cx="88200" cy="1326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E89B0CE-B74C-C127-333B-A0E247F55D9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574803" y="4146558"/>
                <a:ext cx="123840" cy="13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C216E45-75D8-637D-4F23-5B4573D82F66}"/>
                  </a:ext>
                </a:extLst>
              </p14:cNvPr>
              <p14:cNvContentPartPr/>
              <p14:nvPr/>
            </p14:nvContentPartPr>
            <p14:xfrm>
              <a:off x="10040283" y="4163838"/>
              <a:ext cx="239400" cy="1332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C216E45-75D8-637D-4F23-5B4573D82F6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022643" y="4145838"/>
                <a:ext cx="275040" cy="13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C1F976F-1145-C82F-917C-42C6F97D3676}"/>
                  </a:ext>
                </a:extLst>
              </p14:cNvPr>
              <p14:cNvContentPartPr/>
              <p14:nvPr/>
            </p14:nvContentPartPr>
            <p14:xfrm>
              <a:off x="10547883" y="4120278"/>
              <a:ext cx="254880" cy="1321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C1F976F-1145-C82F-917C-42C6F97D367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530243" y="4102638"/>
                <a:ext cx="290520" cy="13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28CFFB5-77CE-F49A-45A0-5B036B8C2251}"/>
                  </a:ext>
                </a:extLst>
              </p14:cNvPr>
              <p14:cNvContentPartPr/>
              <p14:nvPr/>
            </p14:nvContentPartPr>
            <p14:xfrm>
              <a:off x="11092563" y="4165998"/>
              <a:ext cx="179640" cy="1167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28CFFB5-77CE-F49A-45A0-5B036B8C225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1074563" y="4148358"/>
                <a:ext cx="215280" cy="12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C84DA08-9C5B-96AC-60E7-15AB2ADAD715}"/>
                  </a:ext>
                </a:extLst>
              </p14:cNvPr>
              <p14:cNvContentPartPr/>
              <p14:nvPr/>
            </p14:nvContentPartPr>
            <p14:xfrm>
              <a:off x="11535363" y="5476398"/>
              <a:ext cx="182520" cy="161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C84DA08-9C5B-96AC-60E7-15AB2ADAD71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517723" y="5458398"/>
                <a:ext cx="21816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5D83E7F-5A93-BC60-13BD-7E3CCB7AC12B}"/>
                  </a:ext>
                </a:extLst>
              </p14:cNvPr>
              <p14:cNvContentPartPr/>
              <p14:nvPr/>
            </p14:nvContentPartPr>
            <p14:xfrm>
              <a:off x="11795283" y="5504118"/>
              <a:ext cx="84600" cy="103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5D83E7F-5A93-BC60-13BD-7E3CCB7AC12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1777643" y="5486478"/>
                <a:ext cx="120240" cy="13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9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08" grpId="0"/>
      <p:bldP spid="109" grpId="0"/>
      <p:bldP spid="112" grpId="0"/>
      <p:bldP spid="113" grpId="0"/>
      <p:bldP spid="114" grpId="0"/>
      <p:bldP spid="115" grpId="0"/>
      <p:bldP spid="117" grpId="0"/>
      <p:bldP spid="118" grpId="0"/>
      <p:bldP spid="119" grpId="0"/>
      <p:bldP spid="120" grpId="0"/>
      <p:bldP spid="1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46E7E2-A180-4C80-F5D9-D0DF414A2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31" y="166687"/>
            <a:ext cx="5426980" cy="66584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7FE275-A29F-3C5F-6ABD-CC5080ADA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857" y="134686"/>
            <a:ext cx="5317876" cy="672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1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42B4C-6FF0-1D50-A3D8-08F5AE45D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9" y="197708"/>
            <a:ext cx="11602994" cy="636373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 v = </a:t>
            </a:r>
            <a:r>
              <a:rPr lang="en-IN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Vector(int initialCapacity);</a:t>
            </a: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	Constructs an empty vector with the specified initial capacity.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Vector v = new Vector(int initialCapacity, int capacityIncrement);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Constructs an empty vector with the specified initial capacity and capacity increment.</a:t>
            </a: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Vector v = new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Vector(</a:t>
            </a:r>
            <a:r>
              <a:rPr lang="en-IN" sz="240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interface in java.uti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Collection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 extends </a:t>
            </a:r>
            <a:r>
              <a:rPr lang="en-IN" sz="240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 tooltip="type parameter in ArrayLis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 c)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b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Constructs a vector containing the elements of the specified collection.</a:t>
            </a:r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52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84EBE8-0F87-8120-502A-BAAC0BFDD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8096"/>
            <a:ext cx="5559779" cy="6661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A1D06D-AA28-8864-BD90-2725830A1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675" y="-1"/>
            <a:ext cx="60883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6DCF3-6E66-8DD3-BA93-BB1302032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02" y="129381"/>
            <a:ext cx="5528773" cy="6599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587869-03F1-D6DD-48FA-18712B3B7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584" y="200422"/>
            <a:ext cx="6065814" cy="645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5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{DE1D9717-AC5B-044C-98D4-52AD63AFBD08}tf10001120</Template>
  <TotalTime>1648</TotalTime>
  <Words>281</Words>
  <Application>Microsoft Macintosh PowerPoint</Application>
  <PresentationFormat>Widescreen</PresentationFormat>
  <Paragraphs>55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DejaVu Sans</vt:lpstr>
      <vt:lpstr>Gill Sans MT</vt:lpstr>
      <vt:lpstr>Parcel</vt:lpstr>
      <vt:lpstr>Collection Framework    Vector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407</cp:revision>
  <dcterms:created xsi:type="dcterms:W3CDTF">2022-09-30T05:28:25Z</dcterms:created>
  <dcterms:modified xsi:type="dcterms:W3CDTF">2022-11-24T17:46:23Z</dcterms:modified>
</cp:coreProperties>
</file>