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5" r:id="rId3"/>
    <p:sldId id="266" r:id="rId4"/>
    <p:sldId id="267" r:id="rId5"/>
    <p:sldId id="261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3"/>
            <a:ext cx="9144000" cy="2521594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rgbClr val="FF0000"/>
                </a:solidFill>
              </a:rPr>
              <a:t>Interview Question</a:t>
            </a:r>
            <a:br>
              <a:rPr lang="en-IN" sz="3500" b="1" dirty="0">
                <a:solidFill>
                  <a:srgbClr val="002060"/>
                </a:solidFill>
              </a:rPr>
            </a:br>
            <a:br>
              <a:rPr lang="en-IN" sz="3500" b="1" dirty="0">
                <a:solidFill>
                  <a:srgbClr val="002060"/>
                </a:solidFill>
              </a:rPr>
            </a:br>
            <a:r>
              <a:rPr lang="en-IN" sz="3000" b="1" dirty="0">
                <a:solidFill>
                  <a:srgbClr val="002060"/>
                </a:solidFill>
              </a:rPr>
              <a:t>Difference Between final, finally and finalize In Java?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721880" cy="2601221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rgbClr val="FF0000"/>
                </a:solidFill>
              </a:rPr>
              <a:t>Interview Question</a:t>
            </a:r>
            <a:br>
              <a:rPr lang="en-IN" sz="3500" b="1" dirty="0">
                <a:solidFill>
                  <a:srgbClr val="002060"/>
                </a:solidFill>
              </a:rPr>
            </a:br>
            <a:br>
              <a:rPr lang="en-IN" sz="3500" b="1" dirty="0">
                <a:solidFill>
                  <a:srgbClr val="002060"/>
                </a:solidFill>
              </a:rPr>
            </a:br>
            <a:r>
              <a:rPr lang="en-IN" sz="3200" b="1" dirty="0"/>
              <a:t> </a:t>
            </a:r>
            <a:r>
              <a:rPr lang="en-IN" sz="3200" b="1" dirty="0">
                <a:solidFill>
                  <a:srgbClr val="002060"/>
                </a:solidFill>
              </a:rPr>
              <a:t>Checked Exception Vs Unchecked Exceptions</a:t>
            </a:r>
            <a:endParaRPr lang="en-IN" sz="3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31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6362"/>
            <a:ext cx="9721880" cy="2601221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rgbClr val="FF0000"/>
                </a:solidFill>
              </a:rPr>
              <a:t>Interview Question</a:t>
            </a:r>
            <a:br>
              <a:rPr lang="en-IN" sz="3500" b="1" dirty="0">
                <a:solidFill>
                  <a:srgbClr val="002060"/>
                </a:solidFill>
              </a:rPr>
            </a:br>
            <a:br>
              <a:rPr lang="en-IN" sz="3500" b="1" dirty="0">
                <a:solidFill>
                  <a:srgbClr val="002060"/>
                </a:solidFill>
              </a:rPr>
            </a:br>
            <a:r>
              <a:rPr lang="en-IN" sz="3200" b="1" dirty="0"/>
              <a:t> Differences Between Exception and Error In Java</a:t>
            </a:r>
            <a:endParaRPr lang="en-IN" sz="3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53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641" y="1376362"/>
            <a:ext cx="9984239" cy="2601221"/>
          </a:xfrm>
        </p:spPr>
        <p:txBody>
          <a:bodyPr>
            <a:normAutofit/>
          </a:bodyPr>
          <a:lstStyle/>
          <a:p>
            <a:r>
              <a:rPr lang="en-IN" sz="3500" b="1" dirty="0">
                <a:solidFill>
                  <a:srgbClr val="FF0000"/>
                </a:solidFill>
              </a:rPr>
              <a:t>Interview Question</a:t>
            </a:r>
            <a:br>
              <a:rPr lang="en-IN" sz="3500" b="1" dirty="0">
                <a:solidFill>
                  <a:srgbClr val="002060"/>
                </a:solidFill>
              </a:rPr>
            </a:br>
            <a:br>
              <a:rPr lang="en-IN" sz="3500" b="1" dirty="0">
                <a:solidFill>
                  <a:srgbClr val="002060"/>
                </a:solidFill>
              </a:rPr>
            </a:br>
            <a:r>
              <a:rPr lang="en-IN" sz="3200" b="1" dirty="0"/>
              <a:t> </a:t>
            </a:r>
            <a:r>
              <a:rPr lang="en-IN" sz="3200" b="1" i="0" dirty="0">
                <a:solidFill>
                  <a:srgbClr val="002060"/>
                </a:solidFill>
                <a:effectLst/>
                <a:latin typeface="+mn-lt"/>
              </a:rPr>
              <a:t>Difference between throw, throws and Throwable In Java</a:t>
            </a:r>
            <a:endParaRPr lang="en-IN" sz="3000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  <a:endParaRPr lang="en-US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757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E766-F7DC-291C-167C-9E28716CD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4562"/>
            <a:ext cx="10515600" cy="57024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final: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IN" sz="2400" dirty="0">
                <a:effectLst/>
              </a:rPr>
              <a:t>final is the modifier applicable for classes, methods and variables 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as “</a:t>
            </a:r>
            <a:r>
              <a:rPr lang="en-IN" sz="2400" b="1" i="0" dirty="0">
                <a:solidFill>
                  <a:srgbClr val="192A3D"/>
                </a:solidFill>
                <a:effectLst/>
              </a:rPr>
              <a:t>unchangeable</a:t>
            </a:r>
            <a:r>
              <a:rPr lang="en-IN" sz="2400" dirty="0">
                <a:solidFill>
                  <a:srgbClr val="192A3D"/>
                </a:solidFill>
              </a:rPr>
              <a:t>”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effectLst/>
              </a:rPr>
              <a:t>If a class declared as the final, then child class creation is not possible. 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r>
              <a:rPr lang="en-IN" sz="2400" dirty="0">
                <a:effectLst/>
              </a:rPr>
              <a:t>If a method declared as the final, then overriding of that method is not possible. </a:t>
            </a:r>
          </a:p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r>
              <a:rPr lang="en-IN" sz="2400" dirty="0">
                <a:effectLst/>
              </a:rPr>
              <a:t>If a variable declared as the final, then reassignment is not possible. 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4082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F123-03C5-95CE-D66C-001E57418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965"/>
            <a:ext cx="10515600" cy="5794998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effectLst/>
              </a:rPr>
              <a:t>finally: </a:t>
            </a:r>
          </a:p>
          <a:p>
            <a:pPr marL="0" indent="0">
              <a:buNone/>
            </a:pPr>
            <a:endParaRPr lang="en-IN" sz="3200" dirty="0"/>
          </a:p>
          <a:p>
            <a:pPr marL="0" indent="0">
              <a:buNone/>
            </a:pPr>
            <a:r>
              <a:rPr lang="en-IN" sz="2400" b="1" i="0" dirty="0">
                <a:solidFill>
                  <a:srgbClr val="192A3D"/>
                </a:solidFill>
                <a:effectLst/>
              </a:rPr>
              <a:t>finally,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 is a block which is used for exception handling along with try and catch blocks. 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192A3D"/>
                </a:solidFill>
              </a:rPr>
              <a:t>f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inally, block is always executed whether exception is raised or not and raised exception is handled or not. 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Most of time, this block is used to close the resources like database connection, I/O resources etc. (</a:t>
            </a:r>
            <a:r>
              <a:rPr lang="en-IN" sz="2400" dirty="0">
                <a:effectLst/>
              </a:rPr>
              <a:t>clean up code 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0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0F651-86C4-0925-D2A8-E4FD4258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7241"/>
            <a:ext cx="10515600" cy="5829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effectLst/>
              </a:rPr>
              <a:t>finalize: </a:t>
            </a:r>
            <a:endParaRPr lang="en-IN" dirty="0"/>
          </a:p>
          <a:p>
            <a:pPr marL="0" indent="0">
              <a:buNone/>
            </a:pPr>
            <a:endParaRPr lang="en-IN" sz="2400" b="1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192A3D"/>
                </a:solidFill>
                <a:effectLst/>
              </a:rPr>
              <a:t>finalize() method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 is a protected method of </a:t>
            </a:r>
            <a:r>
              <a:rPr lang="en-IN" sz="2400" b="1" i="0" dirty="0">
                <a:solidFill>
                  <a:srgbClr val="192A3D"/>
                </a:solidFill>
                <a:effectLst/>
              </a:rPr>
              <a:t>java.lang.Object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 class. </a:t>
            </a:r>
          </a:p>
          <a:p>
            <a:pPr marL="0" indent="0">
              <a:buNone/>
            </a:pPr>
            <a:endParaRPr lang="en-IN" sz="2400" dirty="0">
              <a:solidFill>
                <a:srgbClr val="192A3D"/>
              </a:solidFill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It is inherited to every class you create in java. 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This method is called by garbage collector thread before an object is removed from the memory. 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</a:rPr>
              <a:t>finalize() method is used to perform some clean up operations on an object before it is removed from the memory.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8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F265-5E4D-7499-7323-E83A7BF8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9205"/>
            <a:ext cx="10515600" cy="54477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effectLst/>
            </a:endParaRPr>
          </a:p>
          <a:p>
            <a:pPr marL="0" indent="0">
              <a:buNone/>
            </a:pPr>
            <a:r>
              <a:rPr lang="en-IN" b="1" dirty="0"/>
              <a:t>Key points: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2400" dirty="0">
                <a:effectLst/>
              </a:rPr>
              <a:t>finally block meant for clean-up activities related to try block where as finalize() method meant for clean-up activities related to object.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effectLst/>
              </a:rPr>
              <a:t>To maintain clean up code finally block is recommended over finalize() method because we can't expect exact behaviour of Garbage Collector. 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475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D056-49F1-89FB-D9DF-77F2FA55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429000"/>
            <a:ext cx="4805996" cy="2135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6022-AEF6-08E5-5753-65AEEDAC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7" y="4077558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16D26CC-357A-56D0-334B-18F11DB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30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305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Interview Question  Difference Between final, finally and finalize In Java?</vt:lpstr>
      <vt:lpstr>Interview Question   Checked Exception Vs Unchecked Exceptions</vt:lpstr>
      <vt:lpstr>Interview Question   Differences Between Exception and Error In Java</vt:lpstr>
      <vt:lpstr>Interview Question   Difference between throw, throws and Throwable In Java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22</cp:revision>
  <dcterms:created xsi:type="dcterms:W3CDTF">2022-09-30T08:40:22Z</dcterms:created>
  <dcterms:modified xsi:type="dcterms:W3CDTF">2023-01-16T16:41:36Z</dcterms:modified>
</cp:coreProperties>
</file>