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5" r:id="rId4"/>
    <p:sldId id="266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619" y="1562582"/>
            <a:ext cx="9474286" cy="1732525"/>
          </a:xfrm>
        </p:spPr>
        <p:txBody>
          <a:bodyPr>
            <a:normAutofit/>
          </a:bodyPr>
          <a:lstStyle/>
          <a:p>
            <a:r>
              <a:rPr lang="en-IN" sz="4800" b="1" dirty="0"/>
              <a:t>Difference between Checked Exception and Unchecked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D95-56C3-2D30-FAE3-EA8C33BB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241"/>
            <a:ext cx="10515600" cy="58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353833"/>
                </a:solidFill>
              </a:rPr>
              <a:t>Checked Exception: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353833"/>
                </a:solidFill>
                <a:effectLst/>
              </a:rPr>
              <a:t>The exceptions which are checked by compiler for smooth execution of the program at runtime are called Checked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These exceptions must be handled properly either using try-catch blocks or using throws clause, otherwise compiler will throw error.</a:t>
            </a:r>
            <a:endParaRPr lang="en-IN" sz="2400" b="1" dirty="0">
              <a:solidFill>
                <a:srgbClr val="353833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353833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353833"/>
                </a:solidFill>
                <a:effectLst/>
              </a:rPr>
              <a:t>Unchecked Exceptions: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dirty="0">
                <a:solidFill>
                  <a:srgbClr val="353833"/>
                </a:solidFill>
                <a:effectLst/>
              </a:rPr>
              <a:t>The Exceptions which are not checked by compiler are called unchecked exceptions.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If these exceptions are not handled properly, compiler will not throw any error. But you may get error at run time.</a:t>
            </a:r>
          </a:p>
        </p:txBody>
      </p:sp>
    </p:spTree>
    <p:extLst>
      <p:ext uri="{BB962C8B-B14F-4D97-AF65-F5344CB8AC3E}">
        <p14:creationId xmlns:p14="http://schemas.microsoft.com/office/powerpoint/2010/main" val="3153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CC939-DC09-89A7-AD25-4511072AD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871546"/>
            <a:ext cx="9502890" cy="304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BB188-17E5-7FCA-618E-49DE95C5E40D}"/>
              </a:ext>
            </a:extLst>
          </p:cNvPr>
          <p:cNvSpPr txBox="1"/>
          <p:nvPr/>
        </p:nvSpPr>
        <p:spPr>
          <a:xfrm>
            <a:off x="838200" y="348325"/>
            <a:ext cx="707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Checked Exceptions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CEB73-8A1E-A567-B507-EC8D3034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989772"/>
            <a:ext cx="7324725" cy="2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5620-F47F-0280-5A2D-D72C247E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711"/>
            <a:ext cx="10515600" cy="56792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Unchecked Exception: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F735A-DBC3-323E-26AC-B211578D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44" y="1103790"/>
            <a:ext cx="7772400" cy="49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9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D95-56C3-2D30-FAE3-EA8C33BB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241"/>
            <a:ext cx="10515600" cy="58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353833"/>
                </a:solidFill>
              </a:rPr>
              <a:t>Checked Exception: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sz="2400" dirty="0"/>
              <a:t>All the sub classes of java.lang.Exception (except sub classes of java.lang.RunTimeException) are checked exceptions.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sz="2400" dirty="0"/>
              <a:t>Examples : FileNotFoundException, IOException, SQLException, ClassNotFoundException, InterruptedException, ParseException</a:t>
            </a:r>
          </a:p>
          <a:p>
            <a:pPr marL="0" indent="0">
              <a:buNone/>
            </a:pPr>
            <a:endParaRPr lang="en-IN" b="1" i="0" dirty="0">
              <a:solidFill>
                <a:srgbClr val="353833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353833"/>
                </a:solidFill>
                <a:effectLst/>
              </a:rPr>
              <a:t>Unchecked Exceptions: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dirty="0"/>
              <a:t>All the sub classes of java.lang.RunTimeException are unchecked exceptions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 dirty="0"/>
              <a:t>Examples : NullPointerException, ArithmeticException, ClassCastException, ArrayIndexOutOfBoundsException, IllegalArgumentException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048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Difference between Checked Exception and Unchecked Exceptions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33</cp:revision>
  <dcterms:created xsi:type="dcterms:W3CDTF">2022-09-30T08:40:22Z</dcterms:created>
  <dcterms:modified xsi:type="dcterms:W3CDTF">2022-10-07T16:09:57Z</dcterms:modified>
</cp:coreProperties>
</file>