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86"/>
    <p:restoredTop sz="95761"/>
  </p:normalViewPr>
  <p:slideViewPr>
    <p:cSldViewPr snapToGrid="0">
      <p:cViewPr>
        <p:scale>
          <a:sx n="120" d="100"/>
          <a:sy n="120" d="100"/>
        </p:scale>
        <p:origin x="232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39:33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24575,'0'5'0,"0"0"0,0-1 0,0 2 0,0 3 0,0 6 0,0 7 0,0 12 0,1 25 0,3 35 0,0-27 0,1 6 0,1 16 0,0 4 0,-1-22 0,1 1 0,0 2-203,0 2 1,0 1 0,1 0 202,0 0 0,0 0 0,1-1 0,0-3 0,1 0 0,-1-2 0,1-3 0,0-2 0,0 1 0,5 28 0,0 0-96,-1-2 0,-1-1 96,1-1 0,-2-1 0,0-4 0,-1-1 0,0-4 0,0-2 0,-1-7 0,1-2 0,-2-5 0,0-1 0,-1-4 0,0-1 301,-2 0 0,-2 0-301,1 2 0,-1 2 98,-1 3 1,0 1-99,0 2 0,-1 2 0,1 0 0,-1 0 0,-1 2 0,1-1 0,-1-3 0,0-1 0,0-1 0,0-2 0,0-3 0,0-1 0,0-4 0,0 0 0,0-3 0,0-1 0,0-3 0,0 0 0,0 49 0,0-49 0,0 0 0,0 4 0,0 2 0,0 2 0,0 2 0,0 6 0,0 2 0,0 5 0,0 3 0,0 3 0,0 1 0,0 3 0,0-1 0,0-3 0,0-3 0,0-7 0,0-4 0,0-12 0,0-3 0,0 22 0,0-24 0,0-17 0,1-8 0,2-5 0,-2-9 0,2 0 0,-2-7 0,3-1 0,0-1 0,1 0 0,-1 0 0,-1 0 0,1 0 0,-2 5 0,-2 19 0,-10 24 0,-7 23 0,-5 8 0,-2-5 0,2-5 0,-3 14 0,11-34 0,-1 2 0,-1 10 0,0 2 0,-2 4 0,2 0 0,1-3 0,0-1 0,3-7 0,0-2 0,-7 31 0,5-10 0,1-4 0,1 10 0,3 13 0,1 4 0,2 0 0,3-3 0,1 4 0,2-43 0,0 4 0,0 10 0,0 3 0,0 7 0,0 2 0,0 3 0,0 1 0,0-2 0,0-2 0,0-7 0,0-2 0,0-4 0,0-3 0,0-5 0,0-2 0,1-5 0,0 0 0,2-2 0,0-1 0,3 48 0,-3-49 0,0 0 0,-1 3 0,-1 0 0,0 3 0,1 1 0,-1 5 0,2 2 0,0 4 0,1 1 0,1 7 0,0 1 0,2 8 0,-1 3 0,2 8 0,-1 3-283,-1-26 1,1 2 0,-1 1 282,2 5 0,-1 2 0,2-1 0,-1 1 0,1-1 0,1 1 0,-1-3 0,1 0 0,0-1 0,0-6 0,-1-2 0,1 0 0,3 2 0,0 1 0,-1-8 0,-3-8 0,0-4 0,4 3 0,-4-8 0,-9-23 0,0 21 0,0 34 847,0 13-847,0-13 0,0-22 0,0-30 0,0 4 0,0 18 0,-3 26 0,-5 19 0,-5 0 0,-2-8 0,2-13 0,3-11 0,2-8 0,1-4 0,2-8 0,0-6 0,2-6 0,0-2 0,-1 3 0,2 5 0,-3 6 0,-2 4 0,-1 3 0,0-1 0,-1-1 0,0-2 0,1-4 0,-1-2 0,2-5 0,2-5 0,2-3 0,1-5 0,2-3 0,0 0 0,0-3 0,0 0 0,0 0 0,0 1 0,0 0 0,0 4 0,0 5 0,0 7 0,0 5 0,0 2 0,0-3 0,0-5 0,0-5 0,0-3 0,1-11 0,2 0 0,0-8 0,3 1 0,-2 2 0,0 0 0,-2 2 0,0 0 0,0-1 0,0 1 0,2 1 0,-2 3 0,1 1 0,0 2 0,0-1 0,-1 0 0,0-2 0,-2-3 0,0-4 0,0-4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2:13:1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2:16:40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2:20:3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4670 206 24575,'-32'0'0,"-64"0"0,9 0 0,-10 0 0,17 0 0,-3 0 0,-3 0-746,-10 0 0,-2 0 0,0 0 746,5 0 0,0 0 0,3 0 0,6 0 0,2 0 0,1 0 33,4 0 1,1 0 0,3 0-34,-22 0 0,4 0 256,7-2 0,3-1-256,9 0 0,4-1 0,5-1 0,3-1 0,4 1 0,2 0 561,0 1 1,0 0-562,2-1 0,0 0 251,0 0 0,1 0-251,-48-6 0,12 1 0,7 4 0,6 2 0,-4 3 0,-4 1 0,0 0 0,0 0 0,5 0 0,-5 0 0,-5 0 0,-5 0 0,-4 0 0,0 0 0,3 0 0,5 0 0,13 0 0,17 0 0,20 0 0,15 0 0,11 0 0,5 0 0,0 0 0,1 0 0,-3 0 0,-13 0 0,-21 4 0,-23 6 0,-14 3 0,3 2 0,17-4 0,19-5 0,19-4 0,15-2 0,10 0 0,7 6 0,6 5 0,3 9 0,1 8 0,1 0 0,-1-1 0,-4-3 0,-2-7 0,-4-2 0,-1-6 0,-1-4 0,0 0 0,0-2 0,1 1 0,-2-1 0,1 0 0,-3 1 0,-2-2 0,2 1 0,-5-1 0,-6-12 0,-8-5 0,-9-13 0,-2-3 0,3 0 0,4 4 0,3 3 0,4 5 0,2 0 0,2 3 0,2 1 0,2 4 0,1 0 0,2 5 0,0 0 0,0 1 0,0 0 0,-2 0 0,-1 1 0,1-1 0,-1 0 0,3 0 0,0 0 0,0 0 0,2 3 0,5-2 0,9 1 0,10-3 0,8-3 0,5 0 0,2-2 0,-4 3 0,-3 2 0,-3 3 0,-9 2 0,-4-1 0,-9-2 0,-4-1 0,-2 0 0,-2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2:26:3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2185 0 24575,'-35'0'0,"-14"0"0,-24 0 0,-20 3 0,41 1 0,-2 1 0,1 2 0,1 2 0,1 2 0,2 1 0,-39 12 0,12-2 0,12-2 0,12-4 0,5-1 0,22-8 0,1-1 0,19-4 0,0 1 0,3 1 0,1 4 0,1 2 0,0 4 0,5 7 0,6 8 0,7 9 0,5 10 0,2 10 0,-1 9 0,2 16 0,-12-30 0,-2 5 0,-1 14 0,-2 7 0,0 17 0,-5 6-243,-4-23 1,-2 3-1,-1 1 243,-3 3 0,-1 2 0,-2 0-370,0 5 0,-2 2 0,0-1 370,-2-4 0,0-1 0,1 1 0,1-2 0,1 0 0,0 0 0,1 3 0,1 0 0,0-1 0,1-4 0,0 0 0,0-1 0,1 2 0,1-1 0,-1 0 0,0-6 0,1-1 0,-1-2 0,1-5 0,-1-1 0,1-2-38,-3 27 0,1-2 38,-1-5 0,1-2 0,0-5 0,-1-2 0,1-1 0,0 0 0,0-3 0,1 0 0,0 0 0,0-1 0,1-1 0,0 0 342,-1-2 0,1-1-342,-1-3 0,0-2 573,1-6 0,-1-3-573,2-6 0,-1-2 84,-1 32-84,3-16 0,0-13 0,3-9 0,0-5 0,-2-3 0,-2 3 0,1 8 0,1 17 0,2 10 0,0 3 0,0-4 0,0-19 0,0-10 0,0-21 0,0-5 0,-2-14 0,-1-1 0,-1-2 0,-2 0 0,0 0 0,-4 0 0,-8 0 0,7 0 0,-13 0 0,7-2 0,-14-3 0,-17-1 0,-24 0 0,-21 5 0,42 5 0,0 1 0,-41 7 0,22 1 0,21-3 0,22-7 0,11-2 0,7-1 0,1 0 0,1 0 0,2-2 0,0-1 0,1-2 0,-1 0 0,0-3 0,0 5 0,0-3 0,2 4 0,-2-1 0,-2 1 0,-10 1 0,-17 1 0,-13 1 0,-9 4 0,7 2 0,13-1 0,14-3 0,15-3 0,9 1 0,7 5 0,4 6 0,2 5 0,1 4 0,0 0 0,0 0 0,0-2 0,-2-3 0,-2-3 0,-3-2 0,-2-1 0,-2-1 0,-3-2 0,3-1 0,-3-1 0,1 0 0,-1 0 0,-2 1 0,0-2 0,0 1 0,0-1 0,0-3 0,0-9 0,-2-6 0,-4-8 0,-3 2 0,-2 0 0,1 4 0,3-3 0,1 8 0,1-5 0,0 8 0,0-2 0,2-1 0,1-1 0,-1-3 0,-5-6 0,4 7 0,-6-6 0,6 10 0,-1-1 0,0-1 0,2 2 0,3 0 0,0 2 0,0 0 0,0 3 0,0 0 0,0-2 0,0-3 0,0-5 0,0-1 0,9-5 0,-3 8 0,8-4 0,-3 9 0,3-3 0,-2 0 0,-1 0 0,-3 2 0,0 2 0,0-1 0,-2 5 0,2-1 0,-3 2 0,1 0 0,-1-6 0,0 5 0,2-5 0,-2 4 0,1-1 0,-1 0 0,-2 1 0,0 0 0,-2-1 0,-1-1 0,0 0 0,0 2 0,0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2:26:4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0:11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3029 526 24575,'-24'0'0,"-28"1"0,-33 6 0,32-2 0,0 1 0,-43 9 0,22-2 0,29-6 0,21-5 0,10-2 0,7 0 0,2 0 0,-5 0 0,-7 2 0,-9 2 0,-5 3 0,0 2 0,2 0 0,5-2 0,8-3 0,6-2 0,3-2 0,1 0 0,-2 2 0,-5 0 0,5 0 0,-2 4 0,8-4 0,0 5 0,2 0 0,0 2 0,0 3 0,0 6 0,0 12 0,0 20 0,0 19 0,0 18 0,0-35 0,0 2 0,0 2 0,0 0 0,0 2 0,0 0 0,-1-3 0,-1 0 0,-1 44 0,-1-2 0,-2-2 0,3 4 0,0-2 0,2-10 0,1-10 0,0-13 0,0-5 0,0 0 0,0-2 0,0-4 0,0-12 0,0-12 0,0-6 0,1-13 0,3 0 0,4-10 0,7-3 0,11 1 0,15-1 0,10 1 0,7 2 0,-2-2 0,-7 0 0,-9-2 0,-10-1 0,-7 3 0,-5 0 0,1 0 0,11-6 0,13-4 0,8-4 0,-1 2 0,-12 3 0,-14 4 0,-10 3 0,-7 1 0,-2 0 0,-1-1 0,0 0 0,0 2 0,-1 0 0,1 2 0,-2-2 0,1 0 0,-1 0 0,0-1 0,0 1 0,-3 0 0,-10 0 0,-13 2 0,-11 0 0,-10 0 0,-3 0 0,-4 1 0,-11 5 0,-6 6 0,-5 6 0,5 4 0,6-2 0,13 0 0,12-1 0,11-1 0,13-8 0,4-2 0,8-6 0,-1 0 0,-2 2 0,-7 1 0,-9 2 0,-6 1 0,-4 1 0,1-2 0,5-1 0,2-2 0,12 1 0,3 1 0,11 2 0,3 4 0,1 27 0,-2 19 0,-3 17 0,-2 6 0,0-18 0,0-10 0,0-14 0,0-13 0,0-11 0,0-6 0,0-3 0,0 0 0,0 5 0,0 14 0,0 17 0,0 22 0,0 12 0,0-1 0,0-14 0,0-18 0,2-24 0,6-7 0,9-12 0,18 0 0,51 0 0,-27-1 0,4 2 0,11-1 0,3 2 0,1 0 0,-2 1 0,-13 1 0,-4 1 0,37 4 0,-30-3 0,-20 0 0,-33-4 0,-20 1 0,-32-3 0,-21-2 0,-9-2 0,-4-2 0,4 1 0,2 2 0,2 2 0,2 1 0,1 0 0,2 3 0,5 4 0,9 3 0,11 2 0,12-4 0,10-4 0,4-2 0,4-2 0,0 0 0,0 0 0,0 0 0,-2 0 0,-7 0 0,-12 3 0,-13 4 0,-7 3 0,5 0 0,8-4 0,19-3 0,10-2 0,13 4 0,5 5 0,-1 3 0,2 4 0,-2 1 0,-3 7 0,-3 15 0,-5 15 0,0 17 0,1 8 0,0-3 0,-1-7 0,-2-14 0,0-17 0,1-12 0,1-6 0,1-4 0,0 3 0,0 5 0,2 6 0,0 4 0,-1-1 0,3-4 0,1-4 0,-1-14 0,2-2 0,-4-8 0,2 0 0,3 3 0,0 0 0,0 2 0,7 6 0,-9-5 0,8 8 0,-7-5 0,4 4 0,-1 2 0,-2 0 0,2-1 0,-6-7 0,1-4 0,-3-5 0,1 0 0,2 0 0,2 0 0,4 0 0,5 0 0,7 0 0,6 0 0,8 0 0,6 0 0,7 0 0,4 0 0,-2 0 0,-10 0 0,-12 0 0,-9 0 0,-7 0 0,1 0 0,0 0 0,2 0 0,0 0 0,-4 0 0,-2 0 0,3 0 0,1 0 0,5 0 0,1 0 0,-5 2 0,-5 0 0,-4 1 0,-3-1 0,-2-2 0,3 0 0,3 0 0,5 0 0,-8 0 0,-3 0 0,-18 0 0,-7-2 0,-6 0 0,-2-1 0,1-1 0,-2 1 0,-1 1 0,-1 0 0,4 1 0,5-1 0,3 0 0,-1 0 0,-5 0 0,-6 2 0,0 0 0,3 0 0,7 0 0,5 0 0,-8 0 0,-10 0 0,-12 0 0,-7 0 0,5 0 0,10 0 0,14 1 0,11 1 0,6 1 0,4-1 0,0 0 0,-3 2 0,-7 3 0,-8 4 0,-4 3 0,-3-3 0,13-3 0,2-3 0,12-1 0,0 2 0,4 1 0,2 2 0,3 0 0,2 1 0,4 6 0,-5-7 0,2 13 0,-5 8 0,-1 23 0,-1 23 0,-1 12 0,-2 3 0,0-5 0,0-9 0,0-10 0,0-12 0,2-7 0,0-9 0,3-1 0,-1 5 0,1 2 0,-1 9 0,0 1 0,0-1 0,-1-2 0,-1-4 0,0-2 0,-2-4 0,0-5 0,0-9 0,3-6 0,-2-10 0,3 0 0,-2-3 0,0 6 0,0-5 0,0 2 0,0-10 0,0 0 0,1-2 0,3 0 0,0 0 0,2 0 0,3 0 0,1-2 0,4-1 0,5-1 0,8-1 0,12 3 0,15 0 0,13 2 0,10 0 0,1 0 0,-6 0 0,-10 0 0,-10 3 0,-8-1 0,-10 1 0,-3-1 0,-7-2 0,-4 0 0,-2 0 0,-1 0 0,-8 0 0,2 0 0,-8 0 0,-3 0 0,-6 0 0,-9 0 0,-10 0 0,-9 0 0,-4 0 0,-2 0 0,4 0 0,5 0 0,6 0 0,4-1 0,4-1 0,3-1 0,1 1 0,1 2 0,2 0 0,1 0 0,1 0 0,0 0 0,-1 0 0,0-2 0,-1 0 0,-10 0 0,-15 0 0,-12 2 0,-3 0 0,10 0 0,14 0 0,12 2 0,7 0 0,3 0 0,0-1 0,-3 1 0,-9 4 0,-7 4 0,-13 6 0,-10 5 0,2 1 0,1-1 0,19-8 0,6-4 0,14-8 0,0-1 0,2-2 0,0-5 0,0-2 0,0-5 0,0-6 0,0-3 0,0 0 0,0 0 0,0 2 0,0 0 0,0-1 0,0-1 0,0 7 0,0-2 0,0 11 0,0-1 0,0 1 0,0 1 0,0-2 0,0 0 0,0 0 0,0 2 0,0 1 0,0 0 0,0-3 0,0-9 0,0-7 0,0-6 0,0 1 0,0 7 0,0 7 0,0 2 0,-4-7 0,-2-6 0,-2-5 0,2-2 0,1 16 0,1 0 0,2 12 0,0-5 0,2-5 0,0-16 0,-2-8 0,-3-7 0,0 6 0,0 7 0,1 19 0,2-1 0,0 11 0,0-2 0,2-1 0,0 2 0,-1-1 0,-1 2 0,0 0 0,0-5 0,-1-10 0,-2-14 0,-2-6 0,-3 0 0,3 9 0,3 12 0,0 8 0,2 5 0,0 3 0,0-2 0,0-10 0,-2-13 0,-5-20 0,-4-13 0,0 0 0,0 10 0,5 16 0,3 16 0,3 8 0,2 3 0,0-1 0,0-8 0,0-6 0,0-5 0,0 1 0,-3 2 0,1 12 0,-1-7 0,3-3 0,0-11 0,0-5 0,0 4 0,0 15 0,0 4 0,0 6 0,-1-10 0,-2-11 0,0-12 0,1-9 0,0-3 0,-1 0 0,0 1 0,1 3 0,2 0 0,0-1 0,-2-2 0,-1 3 0,0 6 0,1 12 0,2 11 0,0 9 0,0 4 0,0-10 0,0-17 0,-2-16 0,-1-8 0,-1 9 0,0 12 0,2 14 0,-1 10 0,2 0 0,1-10 0,0-18 0,0-15 0,0-4 0,0 6 0,0 14 0,0 9 0,0-5 0,0-15 0,0-18 0,0-6 0,0 9 0,0 20 0,0 19 0,0 13 0,0 1 0,3-12 0,2-19 0,1-18 0,-1-7 0,-3 4 0,-1 16 0,1 17 0,0 9 0,2-3 0,-1-16 0,0-10 0,2-3 0,-1 11 0,-1 14 0,1 9 0,2-1 0,5-5 0,5-10 0,4-6 0,-1 2 0,-2 6 0,-3 8 0,-7 16 0,-2-1 0,-1-3 0,5-23 0,7-24 0,1-20 0,2-5 0,-3 14 0,-5 19 0,-4 18 0,-5 21 0,-2 4 0,0 8 0,0-5 0,3-13 0,-1-16 0,3-14 0,0-5 0,-2 11 0,-1 9 0,-2 20 0,0 4 0,0 7 0,0-10 0,0-14 0,0-15 0,0-11 0,0-1 0,-2 5 0,0 13 0,-1 15 0,1 11 0,0 7 0,0 2 0,0 1 0,0-1 0,1-7 0,-4-9 0,-2-10 0,-2-5 0,-3-4 0,6 18 0,-2 1 0,4 17 0,0 2 0,-1 1 0,0-1 0,-1-1 0,-8-2 0,-13-3 0,-26-7 0,-26-3 0,30 6 0,-2 1 0,-7-2 0,-2 1 0,-2 2 0,0 2 0,-1-1 0,0 2 0,2 0 0,1 2 0,8 1 0,2 0 0,-33-2 0,18 0 0,9 1 0,-1 2 0,-7 0 0,-1 2 0,4 0 0,10 0 0,15 0 0,5 0 0,0 3 0,-5 2 0,-6 3 0,0-2 0,6-2 0,8-2 0,7-1 0,-1 4 0,-9 1 0,-12 4 0,-4 0 0,5-3 0,12-2 0,7 0 0,-1 2 0,-9 6 0,-7 5 0,0-1 0,8-3 0,12-4 0,9-5 0,4-3 0,4-1 0,-1-1 0,0 0 0,2-2 0,0-1 0,2-4 0,0-2 0,0-2 0,0-6 0,0-4 0,3-8 0,7-6 0,8-4 0,6-2 0,2 1 0,-1 2 0,-4 5 0,-1 4 0,-5 2 0,-4 5 0,-3 3 0,-4 3 0,-2 4 0,-1 3 0,-1 3 0,0 1 0,1 1 0,1 2 0,-1 0 0,-9 8 0,-5 5 0,-8 10 0,2 2 0,2 1 0,3 1 0,1 0 0,0 2 0,-1 1 0,-2 2 0,-1 0 0,-1 0 0,1-4 0,2-4 0,4-2 0,1-6 0,3-2 0,1-3 0,-2-1 0,5-2 0,-3 2 0,3-2 0,-2 2 0,1 0 0,2-1 0,1-2 0,1 1 0,0-3 0,0 2 0,0-2 0,0 2 0,0 0 0,1 1 0,2 1 0,4-1 0,6 2 0,7 2 0,7 3 0,5 4 0,-1 0 0,-5 3 0,-4 1 0,-4-1 0,-1-1 0,0 1 0,-8-8 0,0 2 0,-7-8 0,0 0 0,0-1 0,-1-1 0,1-2 0,2 2 0,0-2 0,-2 1 0,0 1 0,-2-1 0,4 1 0,-2-2 0,4 2 0,-4 0 0,2 1 0,-1 0 0,1-2 0,2 1 0,-1 1 0,0 0 0,0 0 0,-1-1 0,-2 0 0,0-1 0,-2-1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24:42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0 24575,'-4'18'0,"-3"4"0,-3 3 0,0 0 0,4 4 0,1 0 0,-4 5 0,-9 11 0,-10 9 0,-15 17 0,-9 13 0,24-40 0,-1 1 0,-2 4 0,0 0 0,-1 1 0,1-1 0,2-3 0,1-3 0,-19 28 0,16-22 0,15-17 0,8-16 0,6-1 0,2-12 0,0 1 0,0 0 0,0 0 0,0 0 0,0-1 0,-2-11 0,-3-2 0,-4-14 0,-4-6 0,-2-9 0,-4-4 0,0-3 0,1 8 0,3 5 0,1 5 0,4 3 0,0 1 0,1 1 0,3 3 0,2 4 0,2 5 0,2 6 0,0 6 0,3 8 0,3 6 0,2 4 0,3 8 0,-1 5 0,-1 4 0,1 2 0,-1-6 0,0-4 0,0-6 0,-1-2 0,-1 0 0,-1-1 0,0 1 0,-1-1 0,-2-2 0,1-2 0,-2-1 0,2-3 0,0-2 0,0-1 0,0-2 0,-1 1 0,1-1 0,-1 0 0,1-2 0,-1 1 0,3-2 0,-3 1 0,3 1 0,-2-1 0,0 3 0,0 0 0,0 1 0,-1 0 0,1-2 0,-1-1 0,1-2 0,1-1 0,0-2 0,2 0 0,3-4 0,3-9 0,3-8 0,2-7 0,2-2 0,-7 13 0,1 0 0,-7 7 0,4-4 0,4-4 0,1-2 0,2 0 0,-1 2 0,0 3 0,-6 8 0,-1-1 0,-6 6 0,-1 0 0,-2 0 0,-1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35:3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0 24575,'-8'6'0,"-3"6"0,-8 9 0,-9 16 0,-32 41 0,23-31 0,-3 1 0,-2 2 0,0-1 0,4-6 0,4-5 0,-5 3 0,18-17 0,12-13 0,4-6 0,2-5 0,-2 2 0,-1 4 0,1-2 0,-1 5 0,0-5 0,-1 2 0,-3 3 0,-7 2 0,-9 5 0,-5 4 0,0 1 0,7-1 0,9-5 0,5-8 0,4-2 0,3-2 0,2 1 0,-2 2 0,-1-1 0,-2 1 0,0-3 0,2 3 0,1-5 0,-1 3 0,2-5 0,0-4 0,1-6 0,1-8 0,0-5 0,0-5 0,0-3 0,0-4 0,4-1 0,1 3 0,2 6 0,1 7 0,-2 6 0,0 1 0,-2-1 0,-2 6 0,-1-3 0,-1 6 0,0-2 0,0 1 0,0-2 0,2-2 0,0 1 0,0 0 0,0 4 0,-2 3 0,0 13 0,0 1 0,-2 10 0,0-1 0,-3 5 0,0 3 0,1 2 0,-3 0 0,1-5 0,-1-3 0,0-1 0,2-8 0,-3 2 0,2-7 0,-1 3 0,-1 1 0,0-1 0,2 1 0,2-3 0,2 4 0,1-7 0,1 7 0,0-8 0,0 5 0,0-4 0,0 2 0,0-3 0,0 0 0,0 0 0,0 0 0,0 0 0,3-1 0,3 1 0,8-1 0,-4-2 0,7 0 0,-5-2 0,9 0 0,4 0 0,3 0 0,-2 0 0,-2 0 0,-2 0 0,-2 0 0,0 0 0,-3 0 0,0 0 0,0 0 0,-1 0 0,-2 0 0,-2 0 0,-2 0 0,-1 0 0,-2 1 0,0 1 0,-1 2 0,-3 3 0,-1-4 0,-2-14 0,0 6 0,0-10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3:57:09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1385 0 24575,'-36'0'0,"-37"7"0,-22 6 0,42-4 0,1 1 0,-41 13 0,36-7 0,14-3 0,12-4 0,5-4 0,3 1 0,-2-1 0,-2 2 0,-3-1 0,-1 0 0,0 0 0,6-1 0,8-1 0,5-2 0,7-1 0,2 1 0,3 1 0,0 4 0,0 4 0,0 4 0,0 28 0,0 27 0,0 26 0,0-38 0,0 0 0,-1-3 0,-1-2 0,1-1 0,0 0 0,-2 46 0,0-3 0,3 1 0,0 2 0,0 0 0,0 0 0,0-8 0,0-10 0,0-11 0,0-11 0,0-8 0,0-6 0,0-10 0,0-7 0,0-10 0,0-5 0,0-3 0,1 1 0,2 1 0,2-1 0,1-5 0,4-2 0,1-1 0,3 0 0,4 2 0,7 2 0,7 3 0,10 2 0,7 2 0,6 2 0,3 2 0,-3-1 0,-4-3 0,-9-5 0,-10-3 0,-9-4 0,-8-1 0,-5 0 0,-4 0 0,-2 0 0,0 0 0,-1 0 0,2 0 0,1 0 0,1 0 0,1 0 0,-1 0 0,-1 0 0,2 0 0,2 0 0,2 0 0,0 0 0,-5 0 0,-8-2 0,-11-3 0,-19-6 0,-13-3 0,-7 2 0,-1 2 0,9 5 0,3 3 0,2 2 0,5 0 0,6 0 0,5 0 0,5 0 0,2 0 0,2 0 0,1 0 0,2 0 0,2 0 0,1 0 0,1 0 0,0 0 0,-1 0 0,-3 0 0,-2 0 0,-1 0 0,-3 0 0,-2 0 0,-2 0 0,2 0 0,4 0 0,6 0 0,3-1 0,3-3 0,1-1 0,1 2 0,0 8 0,0 10 0,0 7 0,2 6 0,1 2 0,-1 1 0,0 4 0,0 4 0,0 7 0,3 12 0,2 10 0,0 8 0,3 7 0,2 1 0,2-5 0,-3-11 0,-2-15 0,-5-18 0,-2-11 0,1-11 0,-1-6 0,1-3 0,1-1 0,-1-1 0,0 3 0,3 9 0,5 13 0,1 11 0,2 9 0,-2-6 0,-2-8 0,-3-7 0,1-9 0,-4-8 0,3-4 0,-2-5 0,1 0 0,2 0 0,5 0 0,14 0 0,27 1 0,34 6 0,-29-1 0,2 2 0,7 1 0,1 2 0,-3 1 0,-2-1 0,-8 0 0,-4-1 0,27 4 0,-28-4 0,-21-5 0,-17-3 0,-15-2 0,-14-2 0,-9 0 0,-8-2 0,0 1 0,0-1 0,1-1 0,3 3 0,0 0 0,0 2 0,-4 0 0,-4 0 0,-3 0 0,-2 2 0,3 0 0,5 2 0,9 0 0,10-1 0,5-2 0,-3 0 0,-6-1 0,-10 0 0,-9 0 0,-4 0 0,-1 0 0,3 0 0,8 0 0,10 0 0,8 0 0,6 0 0,3 0 0,1 0 0,-1 0 0,0 0 0,-3 0 0,-9 0 0,-7 0 0,-5 0 0,0 0 0,9 0 0,9-2 0,9 0 0,8 9 0,1 1 0,6 21 0,-2 11 0,-2 17 0,-1 16 0,-3 5 0,0 5 0,0-1 0,-2-2 0,-1 1 0,-2 1 0,0-3 0,0-10 0,0-14 0,0-16 0,0-13 0,0-14 0,0-3 0,0-6 0,0 5 0,2-3 0,1 7 0,2 1 0,3 10 0,2 7 0,1 2 0,-1 1 0,0-3 0,-1 0 0,-1 2 0,-1-1 0,-1-1 0,0-7 0,-1-7 0,2-7 0,-1-6 0,0-2 0,3-1 0,3 1 0,6 1 0,7 2 0,8 2 0,7 1 0,1 2 0,-1-1 0,-7-1 0,-6-2 0,-5-1 0,-4-2 0,-1 0 0,-1-2 0,0 1 0,0 1 0,-1 0 0,1 0 0,0-1 0,3 2 0,-8-2 0,2 2 0,-9-3 0,0 0 0,0 0 0,-1 0 0,1 0 0,-1 0 0,0 0 0,-2 0 0,-5 0 0,-5-4 0,-7-4 0,-5-6 0,-6-4 0,-2 0 0,8 8 0,1 3 0,10 7 0,-1 0 0,1 0 0,3 0 0,1 0 0,1 0 0,1 0 0,0 0 0,-1 0 0,0 0 0,-2 0 0,1 0 0,-1 0 0,-1 0 0,-5 0 0,-6 0 0,-3 0 0,1 0 0,7 0 0,5-1 0,6-1 0,0-2 0,1-2 0,0 0 0,-2-3 0,2-1 0,-3-6 0,-7-10 0,-6-12 0,-5-8 0,2 1 0,5 7 0,7 11 0,5 6 0,3 0 0,1-14 0,0-14 0,0-6 0,0 4 0,0 16 0,0 12 0,0 6 0,0-2 0,0-9 0,0-3 0,0 3 0,0 8 0,0 10 0,0 2 0,-1 1 0,-3-8 0,-4-9 0,-5-9 0,-3-5 0,0 0 0,1 0 0,2-2 0,1-2 0,1 4 0,5 6 0,1 9 0,0 6 0,4 9 0,-1 1 0,2 4 0,0-4 0,0-7 0,-1-10 0,-1-12 0,-1-5 0,-3-5 0,3 18 0,0 4 0,4 20 0,1-3 0,0 2 0,-1-1 0,-2 2 0,-1 5 0,-2 10 0,0 10 0,-1 9 0,0 4 0,1-1 0,0-2 0,2-2 0,1-4 0,1-3 0,0-4 0,0-2 0,0 1 0,0 4 0,0 2 0,0 3 0,0-2 0,0-1 0,0-4 0,0-4 0,0-3 0,0 0 0,0 1 0,0 5 0,4 9 0,5 9 0,4 7 0,3 1 0,-3-6 0,-5-7 0,-4-10 0,-3-8 0,-1-5 0,0-4 0,2-1 0,0-2 0,1 0 0,0-1 0,-1 1 0,0 1 0,-2-1 0,0-7 0,0-6 0,0-10 0,0-5 0,0 8 0,0-4 0,0 16 0,-1-4 0,-2 5 0,-3 0 0,-3 1 0,-3 1 0,-2 0 0,-2 0 0,-2 2 0,-5-1 0,-9-2 0,-13-2 0,-13-3 0,-14-1 0,-12-3 0,-11-2 0,-2-1 0,9 1 0,19 4 0,20 4 0,25 6 0,11 2 0,11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39:3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24575,'55'0'0,"38"0"0,-22 0 0,7 0 0,17 1 0,5-2-508,-28-1 0,3-1 0,-1 0 508,-1 0 0,1 0 0,-2 0 0,-2 0 0,-2-1 0,0 1 247,26-1 1,-3 0-248,-10 4 0,-1 0 126,-5 1 0,-1 0-126,-3 2 0,-2 0 0,-3 1 0,-1 1 0,-2 2 0,-1 1 388,-4-1 1,-3 1-389,36 7 0,-27-1 0,-25-5 0,-18-2 0,-9-3 0,-3-3 0,-3 3 0,-2-3 0,0 2 0,-1-3 0,2 4 0,-1-3 0,0 4 0,-1-3 0,1 0 0,0 0 0,-1-2 0,0 1 0,-1 2 0,-2 4 0,0 4 0,0 3 0,0 2 0,0 0 0,4-4 0,-4-7 0,6-7 0,-4-9 0,2-3 0,2-2 0,3-3 0,-3 8 0,4-5 0,-5 9 0,2-2 0,-2 5 0,-1 0 0,-2 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39:4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24575,'-3'32'0,"-6"1"0,-4 5 0,-3-5 0,2-8 0,4-6 0,2-5 0,-3 1 0,-1 1 0,-3 4 0,-3 4 0,-2 5 0,-3 5 0,0 1 0,2 0 0,0-4 0,5-5 0,4-8 0,5-6 0,14-6 0,24-2 0,24 2 0,21 7 0,2 8 0,-11 2 0,-14 0 0,-14-4 0,-11-5 0,-8-5 0,-8-3 0,-2 0 0,-4-2 0,-1 0 0,0-3 0,1 1 0,3 1 0,3 3 0,3 2 0,1 0 0,0 0 0,-2-1 0,-5-3 0,-3-2 0,-3 1 0,-1-3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2:05:18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2054 1 24575,'-55'0'0,"-21"0"0,16 2 0,-6 1 0,-14 3 0,-2 1 0,-5 3 0,0 1 0,-2 1 0,2 2 0,7-1 0,2 0 0,8 0 0,2-1 0,7 0 0,4 0 0,-39 8 0,17-2 0,2-2 0,-6 2 0,-2-1 0,5-1 0,9-3 0,8-2 0,3-1 0,3-1 0,10-2 0,9-2 0,19-3 0,5 2 0,13 3 0,3 5 0,3 4 0,3 4 0,3 4 0,2 4 0,4 2 0,2 2 0,-3-2 0,-1 0 0,-1-1 0,-2-3 0,0 0 0,-1 2 0,-2 11 0,-4 21 0,-3 23 0,-2-30 0,0 3 0,0 4 0,0 2 0,0 3 0,0 0 0,0 0 0,0-1 0,0-2 0,0-1 0,0 1 0,0-2 0,0-3 0,-1-2 0,0-2 0,-1-1 0,-3 40 0,-2-8 0,-1 3 0,0 6 0,4-39 0,-1 1 0,0 5 0,0 2 0,-2 4 0,1 1 0,1 2 0,1 2 0,0 1 0,1 0 0,0 1 0,1 0 0,0 0 0,1-1 0,-1-2 0,0 0 0,1-3 0,0-2 0,1-2 0,0-1 0,0-4 0,0-2 0,0-3 0,0-1 0,0 41 0,0-8 0,0-5 0,0-2 0,0 2 0,0-2 0,0-5 0,0-11 0,0-18 0,0-13 0,0-11 0,0-8 0,0-4 0,0-3 0,0-1 0,0 6 0,0 27 0,3 48 0,-1-23 0,0 7 0,1 15 0,1 4 0,-1 3 0,0 1 0,-1-9 0,0-3 0,0-13 0,0-5 0,1 23 0,0-37 0,1-27 0,15-10 0,29-11 0,50 0 0,-33 0 0,2 0 0,3-1 0,0 0 0,-3-1 0,-3 0 0,-10 0 0,-3-1 0,38-6 0,-11 3 0,-6-2 0,-2-1 0,4 0 0,6-4 0,-3 2 0,-4 0 0,-7 2 0,-8 2 0,-2 1 0,-2-1 0,-1 2 0,0 2 0,1-2 0,-1 2 0,0 0 0,-5-1 0,-10 2 0,-9-1 0,-7 1 0,-4 2 0,-4 0 0,-4-1 0,-2-1 0,-7-1 0,3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2:05:20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24575,'29'0'0,"26"0"0,34 0 0,-25 0 0,5 0 0,6 0 0,2 0 0,4 0 0,0 0 0,4 0 0,-1 0 0,-5 0 0,-3 0 0,-2 0 0,-3 0 0,-5 0 0,-3 0 0,-9 0 0,-2 0 0,42 0 0,-11 0 0,-14 1 0,-12 2 0,-12 1 0,-1 0 0,8-1 0,12 2 0,11-1 0,6-1 0,0-1 0,-1 1 0,-8 0 0,-10 0 0,-16-1 0,-15-2 0,-13 0 0,-10 0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39:48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1:39:4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2:05:26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3786 275 24575,'-26'0'0,"-23"0"0,-38 0 0,29 0 0,-5 0 0,-7 0 0,-3 0 0,-6 0 0,-2 0 0,-3-1 0,-2-1 0,2 0 0,1 0 0,-2 0 0,2 0 0,4-1 0,1 0 0,4 1 0,0-2 0,3 0 0,0-1 0,4 0 0,1 1 0,4-1 0,1 1 0,3 0 0,1 1 0,5 2 0,1-1 0,-41-2 0,15 2 0,14-1 0,4 0 0,5 2 0,-1 1 0,2 0 0,4-2 0,1 0 0,3-3 0,2 0 0,5 0 0,8 1 0,6-2 0,12 3 0,2-1 0,7 4 0,-1 0 0,-4 0 0,-16 0 0,-31 0 0,-32 0 0,34 0 0,-2 0 0,3 0 0,1 0 0,-30 0 0,25 0 0,30 0 0,10 0 0,7 0 0,-8 0 0,-22 0 0,-28 0 0,-19 0 0,-2 0 0,18 0 0,27 0 0,23 0 0,12-3 0,5-1 0,4 0 0,4 1 0,7 9 0,6 4 0,5 5 0,4 3 0,-2 2 0,-1 2 0,-3 2 0,-3 0 0,-1-2 0,-1-3 0,-3 0 0,-4-9 0,-4 0 0,-1-4 0,1 0 0,0 0 0,1 0 0,0 0 0,0 1 0,0 0 0,-1-3 0,-1-1 0,-3-2 0,-5-8 0,-9-6 0,-5-11 0,-2 2 0,0 0 0,4 4 0,2 4 0,3 3 0,3 2 0,-1-2 0,1 1 0,-1-1 0,2-1 0,0 0 0,0-4 0,1 6 0,-1-2 0,5 6 0,0-1 0,2 0 0,0 0 0,-2 0 0,-1 1 0,1-1 0,1 1 0,1 1 0,-3-2 0,2 3 0,-3-5 0,3 5 0,-1-1 0,0 0 0,0 1 0,1 0 0,1 0 0,1 0 0,3 1 0,4-1 0,5 0 0,4-1 0,2-2 0,1 0 0,0 2 0,-1-1 0,0 2 0,1 2 0,0 1 0,-3 1 0,-3-2 0,-3 0 0,0-1 0,1-2 0,-4 2 0,0-4 0,-6 3 0,-1 0 0,-2 2 0,-1 3 0,0 7 0,2-5 0,0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2T12:13:08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3645 127 24575,'-40'0'0,"-34"0"0,1 0 0,-10 0 0,17 0 0,-3 1 0,-1 0 0,-5 1 0,-1 1 0,-1 0-289,1 0 0,-1 2 0,2-1 289,-24 2 0,1 0 0,0 1 0,-1-1 0,1-2 0,0-1 0,3 0 0,3-1 0,3 0 0,2 0 0,5 0 0,2-1 142,6 1 1,2 0-143,5 0 0,3 0 72,7 0 0,2-1-72,-38-1 0,12 0 0,3 0 438,7 0-438,9 0 0,16 0 0,14 0 0,15 0 0,2 0 0,-3 0 0,-20 0 0,-20 0 0,-15 1 0,-1 2 0,11 1 0,15-1 0,18-2 0,15-1 0,7 0 0,2 0 0,1 0 0,-1 0 0,-3 0 0,-6 0 0,-17 2 0,-10 1 0,-9 3 0,5-1 0,7-1 0,18-1 0,4-3 0,17 0 0,1 4 0,9 6 0,-2-2 0,6 8 0,-2-6 0,3 4 0,1 1 0,2 0 0,-2-2 0,2 0 0,-7-5 0,2 1 0,-3-2 0,-3-3 0,4 2 0,-6-2 0,4 2 0,-3 0 0,2-1 0,-3-3 0,-1 5 0,2-3 0,-4-1 0,-6-13 0,-6-5 0,-8-9 0,-1 0 0,2 4 0,2 1 0,2 3 0,-1-3 0,4 7 0,-2-6 0,5 9 0,4 0 0,-4 2 0,4 2 0,0-2 0,0 2 0,3-1 0,-4 1 0,3 1 0,-4-3 0,5 0 0,0-2 0,0-1 0,0 1 0,0 1 0,0 0 0,0 1 0,0 1 0,0-1 0,0 0 0,0 1 0,0-2 0,1-1 0,6-1 0,7-3 0,10-1 0,6 0 0,1 2 0,-4 2 0,-3 4 0,2 2 0,-11 2 0,5 2 0,-10 0 0,0 0 0,-2 0 0,0 0 0,-2 0 0,0 0 0,-1 0 0,0 0 0,-1 0 0,-1 0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4BAA4-6C71-C646-A381-DB77F8A5A8F7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4E19E-E2CB-204F-A665-9D7E3AB1A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91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4E19E-E2CB-204F-A665-9D7E3AB1A4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26" Type="http://schemas.openxmlformats.org/officeDocument/2006/relationships/customXml" Target="../ink/ink13.xml"/><Relationship Id="rId21" Type="http://schemas.openxmlformats.org/officeDocument/2006/relationships/customXml" Target="../ink/ink10.xml"/><Relationship Id="rId34" Type="http://schemas.openxmlformats.org/officeDocument/2006/relationships/image" Target="../media/image16.png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33" Type="http://schemas.openxmlformats.org/officeDocument/2006/relationships/image" Target="../media/image15.png"/><Relationship Id="rId38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0" Type="http://schemas.openxmlformats.org/officeDocument/2006/relationships/image" Target="../media/image9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18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0.png"/><Relationship Id="rId28" Type="http://schemas.openxmlformats.org/officeDocument/2006/relationships/customXml" Target="../ink/ink14.xml"/><Relationship Id="rId36" Type="http://schemas.openxmlformats.org/officeDocument/2006/relationships/image" Target="../media/image17.png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31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customXml" Target="../ink/ink11.xml"/><Relationship Id="rId27" Type="http://schemas.openxmlformats.org/officeDocument/2006/relationships/image" Target="../media/image12.png"/><Relationship Id="rId30" Type="http://schemas.openxmlformats.org/officeDocument/2006/relationships/image" Target="../media/image13.png"/><Relationship Id="rId35" Type="http://schemas.openxmlformats.org/officeDocument/2006/relationships/customXml" Target="../ink/ink17.xml"/><Relationship Id="rId8" Type="http://schemas.openxmlformats.org/officeDocument/2006/relationships/image" Target="../media/image3.png"/><Relationship Id="rId3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097" y="1785938"/>
            <a:ext cx="9117807" cy="1509169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Hierarchy Of Exceptions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97" y="3960557"/>
            <a:ext cx="9117807" cy="1097215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22B528C-05AF-C38E-FD50-27A60E9029A6}"/>
              </a:ext>
            </a:extLst>
          </p:cNvPr>
          <p:cNvSpPr/>
          <p:nvPr/>
        </p:nvSpPr>
        <p:spPr>
          <a:xfrm>
            <a:off x="109481" y="3115036"/>
            <a:ext cx="1042678" cy="62792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67CA1DC-8060-4725-C6C3-786DB95B5E51}"/>
              </a:ext>
            </a:extLst>
          </p:cNvPr>
          <p:cNvSpPr/>
          <p:nvPr/>
        </p:nvSpPr>
        <p:spPr>
          <a:xfrm>
            <a:off x="109481" y="4127337"/>
            <a:ext cx="1233182" cy="5666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Throwable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AD277C-73EA-59CD-AEDC-A2ED547DF2DE}"/>
              </a:ext>
            </a:extLst>
          </p:cNvPr>
          <p:cNvCxnSpPr/>
          <p:nvPr/>
        </p:nvCxnSpPr>
        <p:spPr>
          <a:xfrm flipV="1">
            <a:off x="798654" y="3804211"/>
            <a:ext cx="0" cy="26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1634352-E37D-A489-7307-45A29EF2E5EF}"/>
              </a:ext>
            </a:extLst>
          </p:cNvPr>
          <p:cNvSpPr/>
          <p:nvPr/>
        </p:nvSpPr>
        <p:spPr>
          <a:xfrm>
            <a:off x="1697866" y="6137476"/>
            <a:ext cx="1183026" cy="62792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Exception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9DE2D0-F4C4-DAD4-3D64-437900D975F6}"/>
              </a:ext>
            </a:extLst>
          </p:cNvPr>
          <p:cNvSpPr/>
          <p:nvPr/>
        </p:nvSpPr>
        <p:spPr>
          <a:xfrm>
            <a:off x="1697866" y="271522"/>
            <a:ext cx="1042678" cy="62792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5611D26-D80A-DF84-25E9-D0B6F108B71B}"/>
                  </a:ext>
                </a:extLst>
              </p14:cNvPr>
              <p14:cNvContentPartPr/>
              <p14:nvPr/>
            </p14:nvContentPartPr>
            <p14:xfrm>
              <a:off x="2250360" y="898437"/>
              <a:ext cx="131400" cy="5250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5611D26-D80A-DF84-25E9-D0B6F108B7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360" y="889797"/>
                <a:ext cx="149040" cy="526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00FFE7E-B904-7541-7337-6265467DA026}"/>
              </a:ext>
            </a:extLst>
          </p:cNvPr>
          <p:cNvGrpSpPr/>
          <p:nvPr/>
        </p:nvGrpSpPr>
        <p:grpSpPr>
          <a:xfrm>
            <a:off x="1311480" y="4296837"/>
            <a:ext cx="948960" cy="252720"/>
            <a:chOff x="1311480" y="4296837"/>
            <a:chExt cx="948960" cy="2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33930AE-CB04-7A08-EAEA-D2F0B514D554}"/>
                    </a:ext>
                  </a:extLst>
                </p14:cNvPr>
                <p14:cNvContentPartPr/>
                <p14:nvPr/>
              </p14:nvContentPartPr>
              <p14:xfrm>
                <a:off x="1360440" y="4420317"/>
                <a:ext cx="900000" cy="74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33930AE-CB04-7A08-EAEA-D2F0B514D5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51440" y="4411677"/>
                  <a:ext cx="917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2B5565F-E0C2-F216-3169-B4ABD8180DD5}"/>
                    </a:ext>
                  </a:extLst>
                </p14:cNvPr>
                <p14:cNvContentPartPr/>
                <p14:nvPr/>
              </p14:nvContentPartPr>
              <p14:xfrm>
                <a:off x="1311480" y="4296837"/>
                <a:ext cx="216360" cy="252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2B5565F-E0C2-F216-3169-B4ABD8180D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02480" y="4287837"/>
                  <a:ext cx="234000" cy="270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46170A06-899C-518F-590F-3A5192E074B6}"/>
              </a:ext>
            </a:extLst>
          </p:cNvPr>
          <p:cNvSpPr/>
          <p:nvPr/>
        </p:nvSpPr>
        <p:spPr>
          <a:xfrm>
            <a:off x="4946468" y="1259710"/>
            <a:ext cx="1503763" cy="62792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LinkageError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C5BD67B-BBC4-61E9-B36B-963079833744}"/>
              </a:ext>
            </a:extLst>
          </p:cNvPr>
          <p:cNvSpPr/>
          <p:nvPr/>
        </p:nvSpPr>
        <p:spPr>
          <a:xfrm>
            <a:off x="4815068" y="423921"/>
            <a:ext cx="1747778" cy="62792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VirtualMachineError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4534308-46AD-9C6F-8BEB-DF5EB6D04080}"/>
              </a:ext>
            </a:extLst>
          </p:cNvPr>
          <p:cNvSpPr/>
          <p:nvPr/>
        </p:nvSpPr>
        <p:spPr>
          <a:xfrm>
            <a:off x="4815068" y="2121541"/>
            <a:ext cx="1643015" cy="62792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AssertionError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CAAFCD-2D67-15A9-4E41-B2DE10D2BA3D}"/>
              </a:ext>
            </a:extLst>
          </p:cNvPr>
          <p:cNvGrpSpPr/>
          <p:nvPr/>
        </p:nvGrpSpPr>
        <p:grpSpPr>
          <a:xfrm>
            <a:off x="4076280" y="635997"/>
            <a:ext cx="896400" cy="1986480"/>
            <a:chOff x="4076280" y="635997"/>
            <a:chExt cx="896400" cy="19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4EDEBDB-8DC7-6C0D-F4DF-FF2782D17FDA}"/>
                    </a:ext>
                  </a:extLst>
                </p14:cNvPr>
                <p14:cNvContentPartPr/>
                <p14:nvPr/>
              </p14:nvContentPartPr>
              <p14:xfrm>
                <a:off x="4076280" y="635997"/>
                <a:ext cx="753840" cy="1986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4EDEBDB-8DC7-6C0D-F4DF-FF2782D17FD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67640" y="627357"/>
                  <a:ext cx="771480" cy="20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506B30-4849-D833-3EA7-CDA455D7A02B}"/>
                    </a:ext>
                  </a:extLst>
                </p14:cNvPr>
                <p14:cNvContentPartPr/>
                <p14:nvPr/>
              </p14:nvContentPartPr>
              <p14:xfrm>
                <a:off x="4111560" y="1588917"/>
                <a:ext cx="861120" cy="1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506B30-4849-D833-3EA7-CDA455D7A0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02920" y="1579917"/>
                  <a:ext cx="8787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BB36845-23C8-5240-1FC1-C67BE660B207}"/>
              </a:ext>
            </a:extLst>
          </p:cNvPr>
          <p:cNvGrpSpPr/>
          <p:nvPr/>
        </p:nvGrpSpPr>
        <p:grpSpPr>
          <a:xfrm>
            <a:off x="2184480" y="656157"/>
            <a:ext cx="1911240" cy="152640"/>
            <a:chOff x="2184480" y="656157"/>
            <a:chExt cx="191124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AD81E8-03DC-1E57-073E-39D2CBC87E58}"/>
                    </a:ext>
                  </a:extLst>
                </p14:cNvPr>
                <p14:cNvContentPartPr/>
                <p14:nvPr/>
              </p14:nvContentPartPr>
              <p14:xfrm>
                <a:off x="2184480" y="671637"/>
                <a:ext cx="36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AD81E8-03DC-1E57-073E-39D2CBC87E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5480" y="6626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7370944-D452-C80D-0D5F-C8E4B71E75D3}"/>
                    </a:ext>
                  </a:extLst>
                </p14:cNvPr>
                <p14:cNvContentPartPr/>
                <p14:nvPr/>
              </p14:nvContentPartPr>
              <p14:xfrm>
                <a:off x="2184480" y="671637"/>
                <a:ext cx="3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7370944-D452-C80D-0D5F-C8E4B71E75D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5480" y="6626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269924-F4A0-1222-8613-A35AF768081B}"/>
                    </a:ext>
                  </a:extLst>
                </p14:cNvPr>
                <p14:cNvContentPartPr/>
                <p14:nvPr/>
              </p14:nvContentPartPr>
              <p14:xfrm>
                <a:off x="2732760" y="656157"/>
                <a:ext cx="1362960" cy="152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269924-F4A0-1222-8613-A35AF76808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24120" y="647517"/>
                  <a:ext cx="1380600" cy="170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BE48E6E2-ACF5-813D-462C-3CB854B3F45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30974" y="111707"/>
            <a:ext cx="2656532" cy="1148004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62EB0E5F-16AA-E0A9-8BED-E326413C4629}"/>
              </a:ext>
            </a:extLst>
          </p:cNvPr>
          <p:cNvGrpSpPr/>
          <p:nvPr/>
        </p:nvGrpSpPr>
        <p:grpSpPr>
          <a:xfrm>
            <a:off x="6620782" y="772335"/>
            <a:ext cx="1312200" cy="154080"/>
            <a:chOff x="6620782" y="772335"/>
            <a:chExt cx="131220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70BE49-D762-5F06-7982-C2CAAA9F3AE5}"/>
                    </a:ext>
                  </a:extLst>
                </p14:cNvPr>
                <p14:cNvContentPartPr/>
                <p14:nvPr/>
              </p14:nvContentPartPr>
              <p14:xfrm>
                <a:off x="6620782" y="772335"/>
                <a:ext cx="1312200" cy="154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70BE49-D762-5F06-7982-C2CAAA9F3AE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12142" y="763695"/>
                  <a:ext cx="1329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CF452B9-2F56-0277-0F98-2CC0B8A6CAC8}"/>
                    </a:ext>
                  </a:extLst>
                </p14:cNvPr>
                <p14:cNvContentPartPr/>
                <p14:nvPr/>
              </p14:nvContentPartPr>
              <p14:xfrm>
                <a:off x="6993742" y="881775"/>
                <a:ext cx="360" cy="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CF452B9-2F56-0277-0F98-2CC0B8A6CA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85102" y="8731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3F1525F-CCC7-85CE-BCBB-CE096ED63CEE}"/>
                  </a:ext>
                </a:extLst>
              </p14:cNvPr>
              <p14:cNvContentPartPr/>
              <p14:nvPr/>
            </p14:nvContentPartPr>
            <p14:xfrm>
              <a:off x="10545862" y="2062215"/>
              <a:ext cx="360" cy="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3F1525F-CCC7-85CE-BCBB-CE096ED63CE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36862" y="20532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C22B3E74-6920-F051-5955-2F7A3F7EFB0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130974" y="1427993"/>
            <a:ext cx="2656532" cy="23149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9A327AA-5CBE-B455-7E4F-865E97BD2A0A}"/>
                  </a:ext>
                </a:extLst>
              </p14:cNvPr>
              <p14:cNvContentPartPr/>
              <p14:nvPr/>
            </p14:nvContentPartPr>
            <p14:xfrm>
              <a:off x="6476782" y="1508535"/>
              <a:ext cx="1681200" cy="1418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9A327AA-5CBE-B455-7E4F-865E97BD2A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8142" y="1499535"/>
                <a:ext cx="1698840" cy="159480"/>
              </a:xfrm>
              <a:prstGeom prst="rect">
                <a:avLst/>
              </a:prstGeom>
            </p:spPr>
          </p:pic>
        </mc:Fallback>
      </mc:AlternateContent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CC65DE8-328D-17EF-BBAB-B219B9E93477}"/>
              </a:ext>
            </a:extLst>
          </p:cNvPr>
          <p:cNvSpPr/>
          <p:nvPr/>
        </p:nvSpPr>
        <p:spPr>
          <a:xfrm>
            <a:off x="3696323" y="3945663"/>
            <a:ext cx="1999909" cy="41526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RuntimeException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0505AC7-6F93-18C3-CD7D-ACB1C86355AA}"/>
                  </a:ext>
                </a:extLst>
              </p14:cNvPr>
              <p14:cNvContentPartPr/>
              <p14:nvPr/>
            </p14:nvContentPartPr>
            <p14:xfrm>
              <a:off x="2897662" y="4220055"/>
              <a:ext cx="786600" cy="225072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0505AC7-6F93-18C3-CD7D-ACB1C86355A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89022" y="4211055"/>
                <a:ext cx="804240" cy="22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25C448B-17C2-076A-0C5A-851704E59D8E}"/>
                  </a:ext>
                </a:extLst>
              </p14:cNvPr>
              <p14:cNvContentPartPr/>
              <p14:nvPr/>
            </p14:nvContentPartPr>
            <p14:xfrm>
              <a:off x="4706302" y="4989375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25C448B-17C2-076A-0C5A-851704E59D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97302" y="498037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CD549C0-89FC-3743-A066-F350F85FF29F}"/>
              </a:ext>
            </a:extLst>
          </p:cNvPr>
          <p:cNvSpPr/>
          <p:nvPr/>
        </p:nvSpPr>
        <p:spPr>
          <a:xfrm>
            <a:off x="6813841" y="3981805"/>
            <a:ext cx="1999909" cy="43657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ClassCastException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C2F4E742-F76A-463B-F033-DAF3C18E9D48}"/>
              </a:ext>
            </a:extLst>
          </p:cNvPr>
          <p:cNvSpPr/>
          <p:nvPr/>
        </p:nvSpPr>
        <p:spPr>
          <a:xfrm>
            <a:off x="6813841" y="4543607"/>
            <a:ext cx="2183682" cy="387807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ArithmeticException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156FEB9C-808A-CC0A-217C-A180ED4650F2}"/>
              </a:ext>
            </a:extLst>
          </p:cNvPr>
          <p:cNvSpPr/>
          <p:nvPr/>
        </p:nvSpPr>
        <p:spPr>
          <a:xfrm>
            <a:off x="6806607" y="5006687"/>
            <a:ext cx="2656533" cy="4365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IllegalArgumentException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9B369810-2EF8-6CC8-E439-613A5C6673DD}"/>
              </a:ext>
            </a:extLst>
          </p:cNvPr>
          <p:cNvSpPr/>
          <p:nvPr/>
        </p:nvSpPr>
        <p:spPr>
          <a:xfrm>
            <a:off x="6806607" y="5518539"/>
            <a:ext cx="2656533" cy="35362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NullPointerException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2B1768BF-3070-B022-AFCA-C27239F2C187}"/>
              </a:ext>
            </a:extLst>
          </p:cNvPr>
          <p:cNvSpPr/>
          <p:nvPr/>
        </p:nvSpPr>
        <p:spPr>
          <a:xfrm>
            <a:off x="6813841" y="5976225"/>
            <a:ext cx="2901660" cy="37131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IndexOutOfBoundsException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4A47CC10-4C95-CB46-A757-D2A73CE50D73}"/>
                  </a:ext>
                </a:extLst>
              </p14:cNvPr>
              <p14:cNvContentPartPr/>
              <p14:nvPr/>
            </p14:nvContentPartPr>
            <p14:xfrm>
              <a:off x="5734800" y="3997677"/>
              <a:ext cx="1108800" cy="221364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4A47CC10-4C95-CB46-A757-D2A73CE50D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26160" y="3988677"/>
                <a:ext cx="1126440" cy="2231280"/>
              </a:xfrm>
              <a:prstGeom prst="rect">
                <a:avLst/>
              </a:prstGeom>
            </p:spPr>
          </p:pic>
        </mc:Fallback>
      </mc:AlternateContent>
      <p:pic>
        <p:nvPicPr>
          <p:cNvPr id="102" name="Picture 101">
            <a:extLst>
              <a:ext uri="{FF2B5EF4-FFF2-40B4-BE49-F238E27FC236}">
                <a16:creationId xmlns:a16="http://schemas.microsoft.com/office/drawing/2014/main" id="{7C48FCEC-0D8B-61A5-0C8A-B641F0BA2D66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715501" y="3960554"/>
            <a:ext cx="2464825" cy="144674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316EF77D-5296-0C05-08A2-D8E88503EE85}"/>
                  </a:ext>
                </a:extLst>
              </p14:cNvPr>
              <p14:cNvContentPartPr/>
              <p14:nvPr/>
            </p14:nvContentPartPr>
            <p14:xfrm>
              <a:off x="9449280" y="4513917"/>
              <a:ext cx="254160" cy="4035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316EF77D-5296-0C05-08A2-D8E88503EE8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440640" y="4504917"/>
                <a:ext cx="271800" cy="421200"/>
              </a:xfrm>
              <a:prstGeom prst="rect">
                <a:avLst/>
              </a:prstGeom>
            </p:spPr>
          </p:pic>
        </mc:Fallback>
      </mc:AlternateContent>
      <p:pic>
        <p:nvPicPr>
          <p:cNvPr id="104" name="Picture 103">
            <a:extLst>
              <a:ext uri="{FF2B5EF4-FFF2-40B4-BE49-F238E27FC236}">
                <a16:creationId xmlns:a16="http://schemas.microsoft.com/office/drawing/2014/main" id="{487F77EB-A35F-39E9-20C2-6B0E9E3B225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895920" y="5518539"/>
            <a:ext cx="2253109" cy="7426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2E0BF84-D92B-35D0-44B4-96DA2CDAD566}"/>
                  </a:ext>
                </a:extLst>
              </p14:cNvPr>
              <p14:cNvContentPartPr/>
              <p14:nvPr/>
            </p14:nvContentPartPr>
            <p14:xfrm>
              <a:off x="9675000" y="5709477"/>
              <a:ext cx="262800" cy="268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2E0BF84-D92B-35D0-44B4-96DA2CDAD5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666360" y="5700477"/>
                <a:ext cx="280440" cy="28620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8B690DF-CBCD-CABC-2D9E-4C222667278F}"/>
              </a:ext>
            </a:extLst>
          </p:cNvPr>
          <p:cNvSpPr/>
          <p:nvPr/>
        </p:nvSpPr>
        <p:spPr>
          <a:xfrm>
            <a:off x="3766748" y="4702883"/>
            <a:ext cx="1999908" cy="43657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FD8069EB-1279-0009-3829-B98714C291B3}"/>
              </a:ext>
            </a:extLst>
          </p:cNvPr>
          <p:cNvSpPr/>
          <p:nvPr/>
        </p:nvSpPr>
        <p:spPr>
          <a:xfrm>
            <a:off x="3754742" y="5276227"/>
            <a:ext cx="2341258" cy="44405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InterruptedException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A8B3BE2F-2667-1C61-8F83-E4ED7219FE38}"/>
              </a:ext>
            </a:extLst>
          </p:cNvPr>
          <p:cNvSpPr/>
          <p:nvPr/>
        </p:nvSpPr>
        <p:spPr>
          <a:xfrm>
            <a:off x="3797049" y="5856499"/>
            <a:ext cx="1999908" cy="35362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IOException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B99096F-0303-AA72-B1F7-8B482BC12220}"/>
              </a:ext>
            </a:extLst>
          </p:cNvPr>
          <p:cNvSpPr/>
          <p:nvPr/>
        </p:nvSpPr>
        <p:spPr>
          <a:xfrm>
            <a:off x="3756817" y="6421422"/>
            <a:ext cx="1999908" cy="34398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ParseException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391C0DF-1B32-73F8-7F2B-E93DACBA7282}"/>
                  </a:ext>
                </a:extLst>
              </p14:cNvPr>
              <p14:cNvContentPartPr/>
              <p14:nvPr/>
            </p14:nvContentPartPr>
            <p14:xfrm>
              <a:off x="3265376" y="4887327"/>
              <a:ext cx="608040" cy="1652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391C0DF-1B32-73F8-7F2B-E93DACBA728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56376" y="4878327"/>
                <a:ext cx="625680" cy="167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9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46" grpId="0" animBg="1"/>
      <p:bldP spid="48" grpId="0" animBg="1"/>
      <p:bldP spid="59" grpId="0" animBg="1"/>
      <p:bldP spid="77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7D056-49F1-89FB-D9DF-77F2FA55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3429000"/>
            <a:ext cx="4805996" cy="21359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6022-AEF6-08E5-5753-65AEEDAC9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7" y="4077558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16D26CC-357A-56D0-334B-18F11DB5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306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28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Hierarchy Of Exceptions In Java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95</cp:revision>
  <dcterms:created xsi:type="dcterms:W3CDTF">2022-09-30T08:40:22Z</dcterms:created>
  <dcterms:modified xsi:type="dcterms:W3CDTF">2022-10-12T14:17:25Z</dcterms:modified>
</cp:coreProperties>
</file>