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61"/>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F976-D1CA-1CC8-7B7F-E3DEE92EF0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B34505-E22D-3A67-B5C4-574C60FB6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CEB31CC-30A0-E6ED-64CC-A7C64AE8EA70}"/>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5" name="Footer Placeholder 4">
            <a:extLst>
              <a:ext uri="{FF2B5EF4-FFF2-40B4-BE49-F238E27FC236}">
                <a16:creationId xmlns:a16="http://schemas.microsoft.com/office/drawing/2014/main" id="{15573A37-13DB-7FF7-E671-AD9E79261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63FD8-B25E-1DB6-411E-A4CB0D49C027}"/>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16764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CD91-D9FE-B839-6DE6-5EDF67FADD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3C5FBB-4400-08B0-28E3-0340F673AA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22DC3D-32C6-EEC0-F9D2-FC0868F5C00B}"/>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5" name="Footer Placeholder 4">
            <a:extLst>
              <a:ext uri="{FF2B5EF4-FFF2-40B4-BE49-F238E27FC236}">
                <a16:creationId xmlns:a16="http://schemas.microsoft.com/office/drawing/2014/main" id="{AB0A5653-0CCC-97EC-225E-6301C4D69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DAE18-ACFD-E62F-7EFF-314B51C08B1C}"/>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29309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1027B-525A-AF18-B1EF-3A4096E8C5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F837B6B-C4BE-913C-B6A9-899D32D8BA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EB002D-65CC-F978-064B-83627E197338}"/>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5" name="Footer Placeholder 4">
            <a:extLst>
              <a:ext uri="{FF2B5EF4-FFF2-40B4-BE49-F238E27FC236}">
                <a16:creationId xmlns:a16="http://schemas.microsoft.com/office/drawing/2014/main" id="{AAD1C766-5F39-6B82-73CC-823E5422F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1D12F-5E9E-F155-60C1-B5DFF09E3078}"/>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266327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21B8-9AF6-E5B9-B260-871A9DCF01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9BA3CE-DD79-DF64-CF1B-436A988C129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FB2EFE-D65E-1BE9-6B29-D394F91CE21C}"/>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5" name="Footer Placeholder 4">
            <a:extLst>
              <a:ext uri="{FF2B5EF4-FFF2-40B4-BE49-F238E27FC236}">
                <a16:creationId xmlns:a16="http://schemas.microsoft.com/office/drawing/2014/main" id="{AA164EDB-D7FE-FE7B-FB09-4BA9C80DA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DCE20-9FB9-90D4-C2E4-6C790307593E}"/>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5799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0106-8A28-B90B-C37D-5A952DFDFD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9CE006C-27D1-E5BD-D38A-CE9780D3C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2D54F1-23CC-13D9-D7F2-968C74864E44}"/>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5" name="Footer Placeholder 4">
            <a:extLst>
              <a:ext uri="{FF2B5EF4-FFF2-40B4-BE49-F238E27FC236}">
                <a16:creationId xmlns:a16="http://schemas.microsoft.com/office/drawing/2014/main" id="{741F1120-4E46-CE60-3E12-D9C582D61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04BDE-460A-02BB-F629-4FE15BF14C3C}"/>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219598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35A6-2424-FE58-4904-30E4C62B0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26D3-4475-9BB1-4E56-112AFE6375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ED32AAC-839B-2DF2-C52A-383C572E2C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172813-28D4-FA12-D902-834C209BF749}"/>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6" name="Footer Placeholder 5">
            <a:extLst>
              <a:ext uri="{FF2B5EF4-FFF2-40B4-BE49-F238E27FC236}">
                <a16:creationId xmlns:a16="http://schemas.microsoft.com/office/drawing/2014/main" id="{8CCC4BE0-F608-B089-7325-985C3374E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7F3AC-1EBE-72A5-12B6-3ED0B289FE99}"/>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7753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E296-AE21-B00F-66F6-922D1B4FE8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93BC68-709F-006B-8676-C471784E1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C7D9E7-3425-483B-4351-72BA02E619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CF99A4-669D-6D76-AECF-6CF475AFA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5ECB1BC-6E42-096A-6B11-8C192945AF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2644FE-F9B0-F7A8-5639-A5F59C002F4F}"/>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8" name="Footer Placeholder 7">
            <a:extLst>
              <a:ext uri="{FF2B5EF4-FFF2-40B4-BE49-F238E27FC236}">
                <a16:creationId xmlns:a16="http://schemas.microsoft.com/office/drawing/2014/main" id="{FA6ABA28-8469-C265-312A-20D18D37A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BF8274-654E-D855-BDC6-ECB9E9032EA3}"/>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304707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DEC2-29BC-7321-EB2E-860C41A0E37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43F92E4-C836-AE7E-C6BF-A7322AEA80BC}"/>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4" name="Footer Placeholder 3">
            <a:extLst>
              <a:ext uri="{FF2B5EF4-FFF2-40B4-BE49-F238E27FC236}">
                <a16:creationId xmlns:a16="http://schemas.microsoft.com/office/drawing/2014/main" id="{ADE3687E-F4F5-1CA6-CD74-7E5F9829FF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5CA4F7-E9FB-4F4F-4D54-8E798DB4979F}"/>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22983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35710-87A7-71E8-9336-E9037148C740}"/>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3" name="Footer Placeholder 2">
            <a:extLst>
              <a:ext uri="{FF2B5EF4-FFF2-40B4-BE49-F238E27FC236}">
                <a16:creationId xmlns:a16="http://schemas.microsoft.com/office/drawing/2014/main" id="{59A24486-1CE5-8F3C-E844-9A8A8C5F10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6B2E03-50F7-B40E-4DEB-316410C52D5E}"/>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63843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7E24-9918-0F95-744D-41E02FD6F1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87BA8D-1716-BDF1-7E4B-089BCEDAD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621654-B7CD-8B32-707F-6574C379D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E9BBC7-5337-185C-D772-0805CCA68ADD}"/>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6" name="Footer Placeholder 5">
            <a:extLst>
              <a:ext uri="{FF2B5EF4-FFF2-40B4-BE49-F238E27FC236}">
                <a16:creationId xmlns:a16="http://schemas.microsoft.com/office/drawing/2014/main" id="{A3CBE223-A44B-96D7-BC05-8B1BDE1AA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40326-4E29-0C0E-12D5-A67E7FAD4593}"/>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275284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73EB-01CD-A13F-06F2-86146F2283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67BC52-1222-A1B2-997B-9B901BD47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B6109-2E9E-D2DF-05BB-A36B475AE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AF96FF-DEFB-5D11-0F02-605F8FFD7F6E}"/>
              </a:ext>
            </a:extLst>
          </p:cNvPr>
          <p:cNvSpPr>
            <a:spLocks noGrp="1"/>
          </p:cNvSpPr>
          <p:nvPr>
            <p:ph type="dt" sz="half" idx="10"/>
          </p:nvPr>
        </p:nvSpPr>
        <p:spPr/>
        <p:txBody>
          <a:bodyPr/>
          <a:lstStyle/>
          <a:p>
            <a:fld id="{C78AD914-340A-654D-87D5-6A76A80C76A2}" type="datetimeFigureOut">
              <a:rPr lang="en-US" smtClean="0"/>
              <a:t>10/3/22</a:t>
            </a:fld>
            <a:endParaRPr lang="en-US"/>
          </a:p>
        </p:txBody>
      </p:sp>
      <p:sp>
        <p:nvSpPr>
          <p:cNvPr id="6" name="Footer Placeholder 5">
            <a:extLst>
              <a:ext uri="{FF2B5EF4-FFF2-40B4-BE49-F238E27FC236}">
                <a16:creationId xmlns:a16="http://schemas.microsoft.com/office/drawing/2014/main" id="{C5A7A7FE-8DD6-2CC4-1BA4-EA7B09E3C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B7E95-C87B-B919-AE20-BF3E2930507C}"/>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354753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7ADEC-97E9-AD25-4C9C-9D3B663F9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828FA9-C97E-9408-F8D1-3B5DC18AB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87F345-3F44-5A47-A0BC-2052EDF35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AD914-340A-654D-87D5-6A76A80C76A2}" type="datetimeFigureOut">
              <a:rPr lang="en-US" smtClean="0"/>
              <a:t>10/3/22</a:t>
            </a:fld>
            <a:endParaRPr lang="en-US"/>
          </a:p>
        </p:txBody>
      </p:sp>
      <p:sp>
        <p:nvSpPr>
          <p:cNvPr id="5" name="Footer Placeholder 4">
            <a:extLst>
              <a:ext uri="{FF2B5EF4-FFF2-40B4-BE49-F238E27FC236}">
                <a16:creationId xmlns:a16="http://schemas.microsoft.com/office/drawing/2014/main" id="{104D767C-69B0-138B-7D49-7DB1B7227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A752B2-7113-58E2-C633-1951AE2D5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1C1BB-7A5E-C24A-B070-9B532472E8E1}" type="slidenum">
              <a:rPr lang="en-US" smtClean="0"/>
              <a:t>‹#›</a:t>
            </a:fld>
            <a:endParaRPr lang="en-US"/>
          </a:p>
        </p:txBody>
      </p:sp>
    </p:spTree>
    <p:extLst>
      <p:ext uri="{BB962C8B-B14F-4D97-AF65-F5344CB8AC3E}">
        <p14:creationId xmlns:p14="http://schemas.microsoft.com/office/powerpoint/2010/main" val="2836663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1537097" y="1785938"/>
            <a:ext cx="9117807" cy="1509169"/>
          </a:xfrm>
        </p:spPr>
        <p:txBody>
          <a:bodyPr>
            <a:normAutofit fontScale="90000"/>
          </a:bodyPr>
          <a:lstStyle/>
          <a:p>
            <a:r>
              <a:rPr lang="en-IN" dirty="0">
                <a:latin typeface="+mn-lt"/>
              </a:rPr>
              <a:t>Method Overriding with throws clause</a:t>
            </a:r>
          </a:p>
        </p:txBody>
      </p:sp>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1537097" y="3960557"/>
            <a:ext cx="9117807" cy="1097215"/>
          </a:xfrm>
        </p:spPr>
        <p:txBody>
          <a:bodyPr>
            <a:normAutofit/>
          </a:bodyPr>
          <a:lstStyle/>
          <a:p>
            <a:r>
              <a:rPr lang="en-US" b="1" dirty="0"/>
              <a:t>momedaram</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41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7DC40-5C24-8EFC-FE5E-533FE89A3CD1}"/>
              </a:ext>
            </a:extLst>
          </p:cNvPr>
          <p:cNvSpPr>
            <a:spLocks noGrp="1"/>
          </p:cNvSpPr>
          <p:nvPr>
            <p:ph idx="1"/>
          </p:nvPr>
        </p:nvSpPr>
        <p:spPr>
          <a:xfrm>
            <a:off x="838200" y="960699"/>
            <a:ext cx="10515600" cy="5216264"/>
          </a:xfrm>
        </p:spPr>
        <p:txBody>
          <a:bodyPr>
            <a:normAutofit fontScale="92500" lnSpcReduction="10000"/>
          </a:bodyPr>
          <a:lstStyle/>
          <a:p>
            <a:pPr marL="514350" indent="-514350">
              <a:buFont typeface="+mj-lt"/>
              <a:buAutoNum type="arabicPeriod"/>
            </a:pPr>
            <a:r>
              <a:rPr lang="en-IN" b="0" i="0" dirty="0">
                <a:solidFill>
                  <a:srgbClr val="192A3D"/>
                </a:solidFill>
                <a:effectLst/>
              </a:rPr>
              <a:t>If super class method is </a:t>
            </a:r>
            <a:r>
              <a:rPr lang="en-IN" b="0" i="0" dirty="0">
                <a:solidFill>
                  <a:srgbClr val="192A3D"/>
                </a:solidFill>
                <a:effectLst/>
                <a:highlight>
                  <a:srgbClr val="FFFF00"/>
                </a:highlight>
              </a:rPr>
              <a:t>not throwing</a:t>
            </a:r>
            <a:r>
              <a:rPr lang="en-IN" b="0" i="0" dirty="0">
                <a:solidFill>
                  <a:srgbClr val="192A3D"/>
                </a:solidFill>
                <a:effectLst/>
              </a:rPr>
              <a:t> any exceptions, then it can be overrided with any unchecked type of exceptions but can not be overrided with checked type of exceptions.</a:t>
            </a:r>
          </a:p>
          <a:p>
            <a:pPr marL="514350" indent="-514350">
              <a:buFont typeface="+mj-lt"/>
              <a:buAutoNum type="arabicPeriod"/>
            </a:pPr>
            <a:endParaRPr lang="en-IN" b="0" i="0" dirty="0">
              <a:solidFill>
                <a:srgbClr val="192A3D"/>
              </a:solidFill>
              <a:effectLst/>
            </a:endParaRPr>
          </a:p>
          <a:p>
            <a:pPr marL="514350" indent="-514350">
              <a:buFont typeface="+mj-lt"/>
              <a:buAutoNum type="arabicPeriod"/>
            </a:pPr>
            <a:r>
              <a:rPr lang="en-IN" b="0" i="0" dirty="0">
                <a:solidFill>
                  <a:srgbClr val="192A3D"/>
                </a:solidFill>
                <a:effectLst/>
              </a:rPr>
              <a:t>If a super class method is </a:t>
            </a:r>
            <a:r>
              <a:rPr lang="en-IN" b="0" i="0" dirty="0">
                <a:solidFill>
                  <a:srgbClr val="192A3D"/>
                </a:solidFill>
                <a:effectLst/>
                <a:highlight>
                  <a:srgbClr val="FFFF00"/>
                </a:highlight>
              </a:rPr>
              <a:t>throwing unchecked exception</a:t>
            </a:r>
            <a:r>
              <a:rPr lang="en-IN" b="0" i="0" dirty="0">
                <a:solidFill>
                  <a:srgbClr val="192A3D"/>
                </a:solidFill>
                <a:effectLst/>
              </a:rPr>
              <a:t>, then it can be overrided in the sub class with same exception or any other unchecked exceptions but can not be overrided with checked exceptions.</a:t>
            </a:r>
          </a:p>
          <a:p>
            <a:pPr marL="514350" indent="-514350">
              <a:buFont typeface="+mj-lt"/>
              <a:buAutoNum type="arabicPeriod"/>
            </a:pPr>
            <a:endParaRPr lang="en-IN" b="0" i="0" dirty="0">
              <a:solidFill>
                <a:srgbClr val="192A3D"/>
              </a:solidFill>
              <a:effectLst/>
            </a:endParaRPr>
          </a:p>
          <a:p>
            <a:pPr marL="514350" indent="-514350">
              <a:buFont typeface="+mj-lt"/>
              <a:buAutoNum type="arabicPeriod"/>
            </a:pPr>
            <a:r>
              <a:rPr lang="en-IN" b="0" i="0" dirty="0">
                <a:solidFill>
                  <a:srgbClr val="192A3D"/>
                </a:solidFill>
                <a:effectLst/>
              </a:rPr>
              <a:t>If super class method is </a:t>
            </a:r>
            <a:r>
              <a:rPr lang="en-IN" b="0" i="0" dirty="0">
                <a:solidFill>
                  <a:srgbClr val="192A3D"/>
                </a:solidFill>
                <a:effectLst/>
                <a:highlight>
                  <a:srgbClr val="FFFF00"/>
                </a:highlight>
              </a:rPr>
              <a:t>throwing checked type of exception</a:t>
            </a:r>
            <a:r>
              <a:rPr lang="en-IN" b="0" i="0" dirty="0">
                <a:solidFill>
                  <a:srgbClr val="192A3D"/>
                </a:solidFill>
                <a:effectLst/>
              </a:rPr>
              <a:t>, then it can be overrided with same exception or with its sub class exceptions but can not be overrided with its super class exceptions.  i.e.,  you can not increase the scope of the exception, but you can decrease the scope of the exception.</a:t>
            </a:r>
            <a:br>
              <a:rPr lang="en-IN" b="0" i="0" dirty="0">
                <a:solidFill>
                  <a:srgbClr val="192A3D"/>
                </a:solidFill>
                <a:effectLst/>
              </a:rPr>
            </a:br>
            <a:endParaRPr lang="en-IN" b="0" i="0" dirty="0">
              <a:solidFill>
                <a:srgbClr val="192A3D"/>
              </a:solidFill>
              <a:effectLst/>
            </a:endParaRPr>
          </a:p>
          <a:p>
            <a:pPr marL="0" indent="0">
              <a:buNone/>
            </a:pPr>
            <a:endParaRPr lang="en-IN" b="0" i="0" dirty="0">
              <a:solidFill>
                <a:srgbClr val="192A3D"/>
              </a:solidFill>
              <a:effectLst/>
            </a:endParaRPr>
          </a:p>
          <a:p>
            <a:pPr marL="0" indent="0">
              <a:buNone/>
            </a:pPr>
            <a:endParaRPr lang="en-US" dirty="0"/>
          </a:p>
        </p:txBody>
      </p:sp>
    </p:spTree>
    <p:extLst>
      <p:ext uri="{BB962C8B-B14F-4D97-AF65-F5344CB8AC3E}">
        <p14:creationId xmlns:p14="http://schemas.microsoft.com/office/powerpoint/2010/main" val="373386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7D056-49F1-89FB-D9DF-77F2FA5565BD}"/>
              </a:ext>
            </a:extLst>
          </p:cNvPr>
          <p:cNvSpPr>
            <a:spLocks noGrp="1"/>
          </p:cNvSpPr>
          <p:nvPr>
            <p:ph type="title"/>
          </p:nvPr>
        </p:nvSpPr>
        <p:spPr>
          <a:xfrm>
            <a:off x="6590662" y="3429000"/>
            <a:ext cx="4805996" cy="2135948"/>
          </a:xfrm>
        </p:spPr>
        <p:txBody>
          <a:bodyPr vert="horz" lIns="91440" tIns="45720" rIns="91440" bIns="45720" rtlCol="0" anchor="t">
            <a:normAutofit/>
          </a:bodyPr>
          <a:lstStyle/>
          <a:p>
            <a:r>
              <a:rPr lang="en-US" sz="4000" kern="1200" dirty="0">
                <a:solidFill>
                  <a:schemeClr val="tx2"/>
                </a:solidFill>
                <a:latin typeface="+mj-lt"/>
                <a:ea typeface="+mj-ea"/>
                <a:cs typeface="+mj-cs"/>
              </a:rPr>
              <a:t>Thank You !</a:t>
            </a:r>
          </a:p>
        </p:txBody>
      </p:sp>
      <p:sp>
        <p:nvSpPr>
          <p:cNvPr id="3" name="Content Placeholder 2">
            <a:extLst>
              <a:ext uri="{FF2B5EF4-FFF2-40B4-BE49-F238E27FC236}">
                <a16:creationId xmlns:a16="http://schemas.microsoft.com/office/drawing/2014/main" id="{BB636022-AEF6-08E5-5753-65AEEDAC9EA2}"/>
              </a:ext>
            </a:extLst>
          </p:cNvPr>
          <p:cNvSpPr>
            <a:spLocks noGrp="1"/>
          </p:cNvSpPr>
          <p:nvPr>
            <p:ph idx="1"/>
          </p:nvPr>
        </p:nvSpPr>
        <p:spPr>
          <a:xfrm>
            <a:off x="6590967" y="4077558"/>
            <a:ext cx="4805691" cy="838831"/>
          </a:xfrm>
        </p:spPr>
        <p:txBody>
          <a:bodyPr vert="horz" lIns="91440" tIns="45720" rIns="91440" bIns="45720" rtlCol="0" anchor="b">
            <a:normAutofit/>
          </a:bodyPr>
          <a:lstStyle/>
          <a:p>
            <a:pPr marL="0" indent="0">
              <a:buNone/>
            </a:pPr>
            <a:r>
              <a:rPr lang="en-US" sz="2000" kern="1200" dirty="0">
                <a:solidFill>
                  <a:schemeClr val="tx2"/>
                </a:solidFill>
                <a:latin typeface="+mn-lt"/>
                <a:ea typeface="+mn-ea"/>
                <a:cs typeface="+mn-cs"/>
              </a:rPr>
              <a:t>momedaram</a:t>
            </a:r>
          </a:p>
        </p:txBody>
      </p:sp>
      <p:pic>
        <p:nvPicPr>
          <p:cNvPr id="7" name="Graphic 6" descr="Smiling Face with No Fill">
            <a:extLst>
              <a:ext uri="{FF2B5EF4-FFF2-40B4-BE49-F238E27FC236}">
                <a16:creationId xmlns:a16="http://schemas.microsoft.com/office/drawing/2014/main" id="{F16D26CC-357A-56D0-334B-18F11DB5A4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6"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7"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3068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139</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Method Overriding with throws clause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Catch Blocks In Java</dc:title>
  <dc:creator>Dheeraj Chowdary</dc:creator>
  <cp:lastModifiedBy>Dheeraj Chowdary</cp:lastModifiedBy>
  <cp:revision>15</cp:revision>
  <dcterms:created xsi:type="dcterms:W3CDTF">2022-09-30T08:40:22Z</dcterms:created>
  <dcterms:modified xsi:type="dcterms:W3CDTF">2022-10-03T18:49:11Z</dcterms:modified>
</cp:coreProperties>
</file>