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0:4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1808 24575,'24'0'0,"15"4"0,29 13 0,15 12 0,-5 6 0,-15-3 0,-23-8 0,-23-14 0,-4-5 0,-11-17 0,3-11 0,4-11 0,4-17 0,26-35 0,1 14 0,9-9 0,-1 6 0,6-7 0,4-3-668,-15 22 1,3-2-1,1-2 1,1 0-1,-1 0 668,2-1 0,1-1 0,0 0 0,-1 1 0,0 1 0,7-10 0,0 1 0,-2 2 0,-3 4 0,3-4 0,-3 3 0,-5 8 0,-2 3 0,-7 9 0,6-6 0,-30 38 0,-20 18 0,2 2 0,-7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1:4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24575,'76'0'0,"21"0"0,-34 0 0,5 0 0,6 0 0,4 0 0,11 0 0,1 0 0,1 0 0,1 0 0,1 0 0,-1 0 0,-2 0 0,-2 0 0,-8 0 0,-2 0 0,-2 0 0,0 0 0,-4 0 0,-1 0 0,-4 0 0,0 0 0,-3 0 0,-1 0 0,-2 0 0,-2 0 0,-4 0 0,-1 0 0,38 0 0,-2 0 0,-5 0 0,12 0 0,-41 0 0,0 0 0,1 0 0,0 0 0,1 0 0,-1 0 0,42 0 0,-24 0 0,-22 0 0,-18 0 0,-2 0 0,8 0 0,16 0 0,16 0 0,4 0 0,-3 0 0,-12 0 0,-16 0 0,-6 0 0,-2 2 0,1 0 0,-1 1 0,-7-1 0,-7-2 0,-16-2 0,0 2 0,-12-2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1:4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24575,'82'0'0,"-32"0"0,3 0 0,13 0 0,4 0 0,2 0 0,1 0 0,0 0 0,-3 0 0,-10 0 0,-3 1 0,42 1 0,-16 2 0,0 2 0,-3 2 0,-5-2 0,-10 1 0,-10-2 0,-2-3 0,8 1 0,11-3 0,8 0 0,6 0 0,-1 0 0,2 0 0,4 1 0,7 2 0,0 0 0,2 0 0,-4-2 0,-10 1 0,-8 1 0,-11 0 0,-9 1 0,-2-1 0,-1 0 0,2-1 0,0-2 0,-5 0 0,-2 0 0,5 0 0,5 0 0,7 0 0,-4 0 0,-11 0 0,-7 0 0,-7 2 0,-1 1 0,3 0 0,8-1 0,3-2 0,-4 0 0,-12 0 0,-8 0 0,-13 0 0,0 0 0,-9 0 0,3 0 0,0 0 0,3 0 0,8 0 0,14-3 0,14-2 0,2-3 0,-7-2 0,-13 2 0,-12 0 0,-7 1 0,-5 1 0,-3 1 0,-2 0 0,0-1 0,0 0 0,0-1 0,-2 3 0,-6 2 0,4 2 0,-4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2:1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24575,'33'0'0,"31"0"0,-13 0 0,5 0 0,14 0 0,3 0 0,10 0 0,2 0 0,2 0 0,0 0 0,1 0 0,1 0 0,-2 0 0,0 0 0,-5 0 0,-1 0 0,-6 0 0,-2 0 0,-7 0 0,-2 0 0,-5 0 0,-1 1 0,-3 0 0,1 1 0,0-1 0,0 1 0,2-1 0,1 1 0,2-1 0,0-1 0,1 0 0,0 0 0,4 0 0,1 0 0,1 0 0,1 0 0,2 0 0,1-2 0,1 0 0,0-1 0,-2-1 0,-2-1 0,-6 0 0,-2 0 0,-8 1 0,-3 1 0,29 0 0,-20 2 0,-17 1 0,-14 0 0,-14 0 0,-7 1 0,-5 1 0,-2 2 0,0 0 0,0 0 0,4 0 0,2-1 0,20-1 0,26-2 0,8 0 0,10 0 0,17 0 0,5 0 0,7 0 0,1 0 0,-3 0 0,-6 0 0,-23 1 0,-4 0 0,-9 2 0,-2 0 0,44 6 0,-4 3 0,1 0 0,1-1 0,-5 1 0,-5 2 0,-11-1 0,-8 1 0,0-1 0,7 1 0,11 1 0,8 0 0,3-1 0,-4-2 0,-6 0 0,-6-1 0,-2 1 0,0-1 0,-2 0 0,-7-3 0,-14-3 0,-14-3 0,-9-2 0,2 0 0,14 0 0,13 0 0,11 0 0,0 0 0,-10 0 0,-11 0 0,-15 0 0,-13 0 0,-9 0 0,-4 0 0,-3 0 0,0 0 0,14 0 0,21 0 0,33-5 0,-25 1 0,4-1 0,8-2 0,2-2 0,-1 0 0,-2-1 0,-7 2 0,-4 0 0,25-5 0,-29 8 0,-25 2 0,-4 3 0,-12 0 0,0 0 0,-1-1 0,0-3 0,0-1 0,-1 0 0,0 1 0,-2 0 0,0 0 0,0-1 0,0-1 0,2-1 0,0-3 0,1 0 0,-1 1 0,-2 2 0,-4 2 0,2 1 0,-2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2:2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24575,'58'0'0,"39"0"0,-26 0 0,7 0 0,13 0 0,4 0 0,0 0 0,0 0 0,4 0 0,0 0 0,-32 0 0,0 0 0,-1 0 0,25 0 0,-1 0 0,-3 0 0,-3 0 0,-12 0 0,-4 0 0,-11 0 0,-3 0 0,38 0 0,-31 0 0,-21 0 0,-16 0 0,-4 0 0,-8 1 0,1 2 0,0-1 0,10-1 0,7-1 0,9 0 0,9 0 0,6 0 0,0 0 0,-9 0 0,-12 0 0,-19-1 0,-6-3 0,-18-2 0,5 1 0,-4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2:2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24575,'36'0'0,"61"0"0,-29 0 0,5 0 0,2 0 0,-1 0 0,-7 0 0,-9 0 0,-8 0 0,-28 0 0,-18 0 0,1 0 0,3 0 0,12 0 0,14 0 0,15 0 0,15 0 0,12 0 0,5 0 0,-2 0 0,-14 0 0,-21 0 0,-18 0 0,-13-2 0,-6-2 0,-6-3 0,-9-5 0,5 6 0,-4-1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2:2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24575,'42'0'0,"52"0"0,-21 0 0,6 0 0,18 0 0,1 0 0,-5 0 0,-3 0 0,-16 0 0,-5 0 0,30 0 0,-43 0 0,-19 0 0,-2 0 0,16 0 0,29-1 0,-25-1 0,4-1 0,3-3 0,0-1 0,-3-1 0,-3 0 0,30-10 0,-37 3 0,-28 4 0,-13 1 0,-6-2 0,-7 1 0,-8-1 0,-9 1-1696,-2 2 0,8 4 0,6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2:3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24575,'45'0'0,"7"0"0,20 0 0,8 0 0,-4 0 0,-6 0 0,-12 0 0,-8 0 0,-6 0 0,5 0 0,9 0 0,23 0 0,-30 0 0,4 0 0,5 0 0,2 0 0,3 0 0,0 0 0,-2 0 0,-2 0 0,-5 0 0,-2 0 0,36 0 0,-13 0 0,-13 0 0,-8 0 0,-1 0 0,1 0 0,3 0 0,-2 0 0,-11 0 0,-12 0 0,-3 0 0,6 0 0,12 0 0,10 0 0,-2 0 0,-8 0 0,-13 0 0,-9 0 0,-6 1 0,4 2 0,8-1 0,11 0 0,5-2 0,-2 0 0,-5 0 0,-6 4 0,-16-3 0,-2 3 0,-14-4 0,4 0 0,12 0 0,30 0 0,40 0 0,-27 0 0,3 0 0,9 0 0,2 0 0,-1 0 0,0 0 0,-9 0 0,-3 0 0,-12 0 0,-4 0 0,21 2 0,-22 2 0,-8 1 0,6 1 0,8-1 0,8-1 0,4-1 0,-5-2 0,-8 1 0,-12 1 0,-10-1 0,-14 0 0,-5-2 0,-7 0 0,10 0 0,26 0 0,38 0 0,-21 0 0,5 0 0,9 0 0,1 0 0,-3 0 0,-2 0 0,-10 0 0,-5 0 0,17 0 0,-32 0 0,-18 0 0,-9 0 0,-3 0 0,0 0 0,-2 0 0,-1 0 0,0 0 0,0 0 0,0 0 0,0 0 0,0 0 0,0 0 0,-1 0 0,1 0 0,0 0 0,2 0 0,-1 0 0,1 0 0,-1 0 0,0 0 0,1 0 0,0 0 0,-2 0 0,2 0 0,-2 0 0,-4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2:4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24575,'21'0'0,"72"0"0,-17 0 0,8 0 0,-19 0 0,3 0 0,1 0 0,7 0 0,2 0 0,-3 0 0,21 0 0,-4 0 0,-6 0 0,-3 0 0,-7 0 0,-3 0 0,-13 0 0,-2 0 0,41 3 0,-6 0 0,6 0 0,-41-1 0,1-1 0,5-1 0,2 0 0,7 0 0,0 0 0,5 0 0,1 0 0,2 0 0,0 0 0,0 0 0,-1 0 0,-5 0 0,-3 0 0,-10 0 0,-4 0 0,27 0 0,-32 0 0,-26 0 0,-13 0 0,-7 0 0,-5 1 0,0 1 0,-4 0 0,-1-1 0,-6-7 0,-10-12 0,-9-7 0,9 6 0,1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3:0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24575,'27'0'0,"35"0"0,-6 0 0,8 0 0,24 0 0,8 0 0,-27 0 0,1 0 0,3 0-393,10 1 0,2 0 1,0 1 392,-3 0 0,-1 0 0,0 1 0,-5 0 0,-1 0 0,0 1 65,-4 0 1,-1 1 0,-3 0-66,12 1 0,-6 1 0,-12-1 0,-5 0 0,20 3 0,-32-1 0,-20-2 886,-6-1-886,1 1 95,15 2-95,16 0 0,17 1 0,13 0 0,7-4 0,11-2 0,-45-1 0,2-1 0,1 1 0,0-1 0,-2 1 0,-2 0 0,36 1 0,-26-2 0,-21 3 0,-21-3 0,-7 3 0,-9-4 0,0 0 0,0 0 0,13 0 0,26 0 0,38 0 0,-23-1 0,4-1 0,8-2 0,0-1 0,-3-1 0,-1-1 0,-12-1 0,-3 0 0,16-6 0,-31 6 0,-20 1 0,-10 5 0,-4 0 0,-2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3:2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24575,'21'0'0,"17"0"0,21 0 0,22 0 0,13 0 0,-41 0 0,2 0 0,4 0 0,0 0 0,0 0 0,-1 0 0,-1 0 0,-2 0 0,44 0 0,-10 0 0,-2 0 0,5 3 0,5 0 0,-46-2 0,2 1 0,2-1 0,1 0 0,1-1 0,-1 0 0,0 0 0,0 0 0,-3 0 0,0 0 0,40 0 0,-10 0 0,-13 0 0,-13 0 0,-13 0 0,-12 0 0,-6 0 0,1 0 0,13 0 0,11 0 0,9 0 0,-2 0 0,-9 0 0,3 0 0,9 0 0,19 0 0,12 0 0,-5 3 0,-14 0 0,-24 0 0,-16-1 0,-4-2 0,9 0 0,7 0 0,4 0 0,-8 0 0,-12 0 0,-1 0 0,4 0 0,7 0 0,1 0 0,-6 0 0,-9 0 0,-7 0 0,4 0 0,4 0 0,5 0 0,0 0 0,-4 0 0,-12 0 0,-5 0 0,-11 0 0,-5-1 0,2 1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0:5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24575,'37'0'0,"9"0"0,23 0 0,29 0 0,-37 0 0,6 0 0,16 0 0,4 0 0,11-3 0,2-1 0,-32 2 0,0-1 0,-1 0 0,32-2 0,-2-1 0,-10 0 0,-3 0 0,-11 2 0,-4 0 0,-11 1 0,-4-1 0,24 1 0,-30 3 0,-26 0 0,-6 0 0,-12 0 0,2 0 0,1 0 0,-1 0 0,-5 0 0,-7 0 0,1 0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3:2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24575,'19'0'0,"11"0"0,19 0 0,16 0 0,19 0 0,16 0 0,-45 0 0,2 0 0,2 0 0,0 0 0,-7 0 0,-2 0 0,32 0 0,-26 2 0,-22 3 0,-12-1 0,-8 1 0,-3-3 0,0-2 0,1 0 0,4 0 0,2 0 0,0 0 0,4 0 0,-10 0 0,4 0 0,-11 2 0,-1-2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3:4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24575,'100'0'0,"-41"0"0,6 0 0,26 0 0,8 0 0,-22 0 0,2 0 0,2 0-871,6 0 1,2 0 0,1 0 870,6 0 0,3 0 0,-1 0 0,-2 0 0,0 0 0,-1 0 0,-5 0 0,-1 0 0,-1 0 176,-6 0 1,-2 0 0,-1 0-177,-6 0 0,-1 0 0,-2 0 0,25 0 0,-2 0 0,2 0 0,0 0 0,-2 0 0,0 0 0,-2 0 0,0 0 0,-1 1 0,0 1 0,-5 1 0,-1 1 0,-3-1 0,-1 1 249,-2 1 1,0 0-250,0-2 0,0 0 0,-2-1 0,0 0 0,-2 0 0,-1 0 667,-7-1 0,-1 1-667,-7 1 0,-3 0 248,43 5-248,-11-1 0,-8 1 0,-6-1 0,1 0 0,1 1 0,11 0 0,8 0 0,-40-5 0,3 0 0,9-1 0,3-1 0,4 0 0,2-1 0,5 0 0,2 0 0,0 0 0,1 0 0,-4 0 0,0 0 0,-2 0 0,-1 0 0,-4 0 0,-1 0 0,-5 0 0,-2 0 0,-7 0 0,-4 0 0,33 0 0,-29 0 0,-23 0 0,-15 0 0,-13 0 0,-2 0 0,-7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4:0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369 611 24575,'12'0'0,"10"0"0,21 0 0,19 0 0,21 0 0,15 0 0,-48 0 0,1 0 0,-1 0 0,0 0 0,43 0 0,-14 0 0,1 0 0,3 0 0,9 0 0,-38-1 0,1 0 0,1-1 0,0 0 0,2 0 0,0 0 0,-2 1 0,-1 0 0,-3 1 0,-1 0 0,44-3 0,-4 0 0,0 0 0,0 1 0,7 2 0,-3 0 0,-8 0 0,-9 0 0,-14 0 0,-5 0 0,0 0 0,4 0 0,4 0 0,-7 0 0,-12 0 0,-17 0 0,-12 0 0,-8 0 0,-4 0 0,-2 0 0,-1 0 0,-1 0 0,1 0 0,0 0 0,0 0 0,0 0 0,5 0 0,11 0 0,13 0 0,8 0 0,0 0 0,-7 0 0,-18-4 0,-5 0 0,-11-2 0,-2-2 0,-3 2 0,0 0 0,1 0 0,2 1 0,-1 2 0,-2-3 0,1 3 0,-3-4 0,4 3 0,-1 0 0,0 0 0,1 0 0,2 0 0,1-2 0,-2 1 0,-1-1 0,1 1 0,0-2 0,2-4 0,0-3 0,0-4 0,0-3 0,0-3 0,0 0 0,0 2 0,0 0 0,0 10 0,-1-2 0,-2 5 0,1 2 0,-1-5 0,3 7 0,0-5 0,-1 6 0,-1-2 0,0 0 0,0 0 0,1 0 0,1-1 0,-2 2 0,0-2 0,-1 3 0,0-3 0,1 4 0,0-1 0,-2 1 0,0-1 0,-2 0 0,-5 0 0,-4-2 0,-9-1 0,-5-3 0,-4 3 0,-1 0 0,6 2 0,5 3 0,1 0 0,6 0 0,-11-1 0,1-2 0,-10-1 0,-7 0 0,-1-2 0,-4 0 0,-2-1 0,4 1 0,7 0 0,10 3 0,10 3 0,1-1 0,-2 1 0,-5-3 0,-4 0 0,-1 2 0,0 1 0,1 2 0,-5 0 0,-2-2 0,-5-1 0,-2 0 0,3 1 0,0 2 0,-4 0 0,-7 0 0,-12 0 0,-15 0 0,-16-1 0,41 0 0,-1-1 0,-3 0 0,1-2 0,4 1 0,3 0 0,-34-2 0,26 2 0,19 3 0,0 0 0,-2 0 0,-4 0 0,-6 0 0,4 0 0,6 0 0,2 0 0,3 0 0,0 0 0,-5 0 0,-7 0 0,-5 0 0,-2 5 0,4 2 0,12 1 0,14 3 0,10-8 0,-5 6 0,-9-1 0,-8 2 0,1 2 0,7-5 0,12-2 0,6-4 0,1-1 0,-12 3 0,-37 8 0,-20 4 0,-4 2 0,14-4 0,41-8 0,11-1 0,14-2 0,0 2 0,-2 0 0,3 0 0,-7 2 0,-3 2 0,-8 5 0,-4 3 0,3 3 0,8-1 0,8-6 0,4 0 0,0-7 0,0 3 0,0 3 0,0-5 0,2 3 0,4-3 0,3 3 0,2 1 0,-1 2 0,-1-2 0,-2 0 0,1-2 0,-3-3 0,3-2 0,-4-2 0,0 1 0,-1 1 0,0-1 0,-1 1 0,1-1 0,-1 2 0,1 1 0,-2 1 0,2 1 0,-1 1 0,1-4 0,0 3 0,-1-5 0,0 2 0,2-1 0,-1 0 0,0 1 0,1-2 0,0 0 0,2-1 0,0 3 0,-1-3 0,2 3 0,1-1 0,3 3 0,1 1 0,1-1 0,2-1 0,0 2 0,0 1 0,0 1 0,-3 1 0,1-2 0,-3 0 0,-1-2 0,-2-2 0,-2 2 0,-1-2 0,-2 1 0,-1 0 0,-1-1 0,0 0 0,0-1 0,0 1 0,0 0 0,2 0 0,0 0 0,1 0 0,-2 0 0,-1 2 0,0-1 0,2-1 0,0 0 0,1 1 0,2-1 0,-2 0 0,3-1 0,-4-1 0,2 2 0,-2 1 0,2 0 0,0 0 0,0-2 0,0-3 0,-2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1:1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24575,'10'0'0,"-1"0"0,-1 0 0,1 0 0,-1 0 0,0 0 0,2 0 0,0 0 0,-1 0 0,1 0 0,-3 0 0,1 0 0,-1 0 0,0 0 0,1 0 0,1 0 0,0 0 0,0 0 0,3 0 0,2 0 0,1 0 0,2 0 0,4 0 0,1 0 0,6 0 0,13 0 0,8 0 0,7 0 0,3 0 0,-5 2 0,-1 1 0,-2 1 0,0 1 0,1-2 0,1-1 0,-4-2 0,-5 0 0,-7 0 0,-6 0 0,-1 0 0,1 0 0,3 0 0,4 0 0,4 0 0,7 0 0,11 0 0,10 0 0,7 0 0,0 0 0,-7 0 0,-6 0 0,-2 0 0,0 0 0,-2 0 0,-10 0 0,-12 0 0,-10 0 0,5 0 0,7 0 0,9 0 0,10 0 0,3 0 0,2 0 0,-7 0 0,-13 2 0,-14 0 0,-11 1 0,-8-1 0,-4-2 0,-2 0 0,-1 0 0,1 0 0,0 0 0,3 0 0,20 0 0,52 0 0,-28 0 0,3 0 0,2 0 0,-2 0 0,32 0 0,-47 0 0,-23 0 0,-5 0 0,-4 0 0,11 0 0,25 0 0,42-3 0,-27 1 0,3 0 0,7-1 0,-1 0 0,-5-1 0,-4 1 0,25-1 0,-35 2 0,-22 2 0,-13 0 0,19 0 0,31-1 0,-10-1 0,6 0 0,18-1 0,5-1 0,10-2 0,1 1 0,-3-1 0,-1 1 0,-10 0 0,-4 0 0,-12 2 0,-5 0 0,28-1 0,-25 2 0,-22 2 0,-16 0 0,-9 0 0,-5 0 0,6 0 0,25 0 0,25 0 0,-17 0 0,3 0 0,9 0 0,2 0 0,-3 0 0,-1 0 0,-4 0 0,-2 0 0,32 0 0,-19 0 0,-13 0 0,-12 0 0,-13 0 0,-10 0 0,-5 0 0,2 0 0,28 0 0,47 0 0,-21 0 0,6 0 0,14 0 0,3 0 0,1 0 0,-3 0 0,-11 0 0,-4 0 0,-16 0 0,-5 0 0,18 0 0,-30 0 0,-20 0 0,-3 0 0,14 0 0,30 0 0,33 0 0,-39 0 0,0 0 0,-3 0 0,-3 0 0,29 0 0,-28 0 0,-24 0 0,-13 0 0,3 0 0,23 0 0,31 0 0,-20 0 0,4 0 0,7 0 0,1 0 0,-4 0 0,-2 0 0,41 0 0,-33 0 0,-23 0 0,-16 0 0,13 0 0,17 0 0,33 0 0,-36 0 0,2 0 0,0 0 0,-1 0 0,38 0 0,-29 0 0,-23 0 0,-21 0 0,-9 0 0,1 1 0,21 2 0,37 3 0,-20-2 0,4 0 0,12 1 0,3-1 0,1 1 0,0 0 0,-7-1 0,-2 1 0,-9-2 0,-4 0 0,19 1 0,-28-1 0,-19-3 0,-3 0 0,13 1 0,24 5 0,20 7 0,11 3 0,-11 0 0,-20-7 0,-18-5 0,-17-3 0,-6-1 0,3 0 0,13 0 0,20 0 0,26 0 0,10 0 0,-8 0 0,-18 0 0,-21 0 0,-24 0 0,-3 0 0,-13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1:1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24575,'40'0'0,"16"0"0,31 0 0,-34 0 0,0 0 0,2 0 0,-1 0 0,0 0 0,-2 0 0,41 0 0,-12 0 0,-13 0 0,-11 0 0,-11 0 0,-6 0 0,3 0 0,-2 0 0,-3 0 0,2 0 0,3 3 0,8 0 0,4 0 0,-5 1 0,-12-1 0,-12 1 0,-11 1 0,-7-1 0,-1 0 0,8-1 0,19-2 0,28-1 0,31 0 0,-36 0 0,1 0 0,4 0 0,0 0 0,-2 0 0,-1 0 0,-7 1 0,-2 0 0,37 2 0,-2 0 0,3 0 0,7-3 0,1 0 0,-9 0 0,-7 0 0,-1 0 0,4 0 0,8 0 0,3 0 0,2 0 0,-1 0 0,-2 0 0,1 0 0,-2 0 0,-7 0 0,-14 0 0,-23 0 0,-17 0 0,-16 0 0,-2 0 0,20 0 0,31 0 0,-15 0 0,7 0 0,12-1 0,4-1 0,1-1 0,-1-1 0,-5 0 0,-3-1 0,31-4 0,-38 3 0,-28-1 0,-16 6 0,-5-4 0,-5 3 0,0-1 0,-1 2 0,0-2 0,4 1 0,-4-2 0,16 0 0,24-3 0,32-4 0,21-1 0,-7-2 0,-25 3 0,-24 2 0,-15 5 0,14 1 0,37 3 0,-14-1 0,7-1 0,19-1 0,4-1 0,8-1 0,-1-1 0,-10 0 0,-5 0 0,-17 1 0,-7 1 0,12-2 0,-31 3 0,-24 2 0,4 1 0,9 0 0,27 0 0,31 0 0,-35 0 0,2 0 0,0 0 0,-1 0 0,41 0 0,-25 0 0,-22 0 0,-16 0 0,-16 0 0,8 0 0,15 0 0,27 0 0,31 2 0,-41 0 0,2 1 0,0 2 0,-1 0 0,-3 0 0,-3 1 0,33 4 0,-16-3 0,-5-2 0,3 1 0,15 2 0,8 2 0,1-1 0,-8-3 0,-21-3 0,-17-3 0,-12 0 0,-18 1 0,-2 5 0,-13 1 0,2-1 0,-2-2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1:2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24575,'15'0'0,"3"0"0,-6 0 0,7 0 0,-11 0 0,7 0 0,-7 0 0,3 0 0,0 0 0,0 0 0,1 0 0,1 0 0,-1 0 0,1 0 0,-2 0 0,0 0 0,-3 0 0,-2 0 0,-2 0 0,0 0 0,1 0 0,2 0 0,4 0 0,11 0 0,12 0 0,11 0 0,8 0 0,-1 0 0,-4 0 0,-9 0 0,-8 0 0,-6 4 0,-11-3 0,0 3 0,-9-4 0,-1 1 0,1 1 0,3 1 0,11-2 0,13 0 0,10-1 0,9 2 0,-1 0 0,-8 3 0,-6 0 0,-7 0 0,6 2 0,11-1 0,10-3 0,9-1 0,1-2 0,0 0 0,-3 0 0,-7 0 0,-7 3 0,-6-1 0,0 1 0,7-1 0,3-2 0,-1 0 0,-10 0 0,-12 0 0,-7 0 0,2 0 0,11 0 0,10 0 0,8 0 0,5 0 0,0 0 0,0 0 0,-6 0 0,-10 0 0,-10 0 0,-9 0 0,0 0 0,9 0 0,13 0 0,12 2 0,1 1 0,-5 0 0,-13-1 0,-12-2 0,-9 0 0,-9 0 0,-5 0 0,-2 0 0,5 1 0,22 1 0,29 2 0,37-1 0,-36-2 0,4 0 0,0-1 0,0 0 0,-6 0 0,-2 0 0,37 0 0,-24 0 0,-11 0 0,1 0 0,2 0 0,-1 0 0,-5 0 0,-11 0 0,-4 0 0,2 0 0,8 0 0,7 0 0,0 0 0,-10 0 0,-12 0 0,-9 0 0,-9 0 0,-7 0 0,10-2 0,17-1 0,19-2 0,25-1 0,10 0 0,2 0 0,3 0 0,-7-2 0,-1-1 0,-2-3 0,1 0 0,3-4 0,5 0 0,-5-1 0,-16 3 0,-24 6 0,-20 2 0,-14 3 0,-2 1 0,14 0 0,30 2 0,39 0 0,-24 0 0,6 0 0,3 0 0,0 0 0,-6 0 0,-4 0 0,-13 0 0,-6 0 0,9 0 0,-11 0 0,-2 0 0,-8 0 0,-9 0 0,-5 0 0,-15 0 0,15 0 0,12 0 0,29 0 0,30 0 0,-45 0 0,1 0 0,-3 0 0,0 0 0,38 3 0,-22 0 0,-19 2 0,-16 0 0,-14-3 0,-6-1 0,4-1 0,19 0 0,31 3 0,31 0 0,-41 0 0,0-1 0,-3 1 0,-2 0 0,30 0 0,-29-1 0,-21-1 0,-17-1 0,-2 0 0,5 2 0,24 1 0,33 3 0,-21-2 0,2 0 0,4 0 0,0-1 0,-3 1 0,-2 0 0,28 1 0,-31-2 0,-22-1 0,-15-2 0,-7 0 0,5 0 0,16 0 0,15 0 0,7 0 0,-5 0 0,-12 0 0,-17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1:2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24575,'12'0'0,"7"0"0,13 0 0,8 0 0,1 4 0,-5 1 0,-13 2 0,0 2 0,10-4 0,16 1 0,21-1 0,19-2 0,7-1 0,0-2 0,-3 0 0,-2 0 0,1 0 0,3 0 0,-3 0 0,-7 0 0,-11 0 0,-15 0 0,-13 0 0,-13 0 0,-8 0 0,-11 0 0,-3 0 0,-7 2 0,2 0 0,14 0 0,25 0 0,27-2 0,25 0 0,-42 0 0,1 0 0,2 0 0,0 0 0,2 0 0,1 0 0,1 0 0,0 0 0,-1 0 0,-1 0 0,-2 0 0,-1 0 0,-3 0 0,-1 0 0,45 0 0,-3 0 0,-4 0 0,-10 0 0,-14 0 0,-15 0 0,-8 0 0,1 0 0,3 0 0,6 0 0,2 0 0,1 0 0,-1 0 0,3 0 0,6 0 0,7 0 0,10 0 0,8 0 0,4 0 0,-3 0 0,0 0 0,0 0 0,-2 0 0,-1 0 0,-7 0 0,-11 0 0,-7 0 0,-5 0 0,4 0 0,6 0 0,-5-2 0,-7-1 0,-10 0 0,-6 1 0,3 2 0,8 0 0,7 0 0,12 0 0,12-3 0,11-2 0,7-3 0,-49 4 0,-1-1 0,48-3 0,-12 2 0,-15 1 0,-19 0 0,-13 2 0,-1 0 0,3-2 0,2 2 0,-2 0 0,-9 2 0,-11 1 0,-9-1 0,-7-1 0,-3-1 0,2 1 0,18 2 0,32 0 0,-4 0 0,8 0 0,16-1 0,5 0 0,10-1 0,1 1 0,-1-1 0,-4 0 0,-16-1 0,-6 0 0,30-1 0,-38 1 0,-31 1 0,6 2 0,4 0 0,17 0 0,16 0 0,6 0 0,3 0 0,-5 0 0,-12 0 0,-19 0 0,-14 0 0,-10 0 0,-10 0 0,-3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1:2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1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24575,'52'0'0,"-1"0"0,11 0 0,0 0 0,1 0 0,2 0 0,-5 0 0,-4 0 0,-5 0 0,2 0 0,11 0 0,13 0 0,6 0 0,1 3 0,-1 2 0,1 3 0,6 0 0,-41-3 0,3-1 0,2-1 0,2 0 0,2 0 0,0-1 0,1 0 0,0-1 0,-2 0 0,0 0 0,-4 1 0,-1 0 0,47 3 0,-5 3 0,4 0 0,-45-2 0,0 0 0,3-1 0,-1 1 0,1 0 0,0 1 0,-3-1 0,-2 0 0,38 6 0,-10 0 0,-7-1 0,-2-2 0,-1-1 0,-7 0 0,-12-3 0,-13 1 0,-12-2 0,-4-2 0,-1 1 0,-7-2 0,2-1 0,-11 0 0,0-2 0,-2 0 0,-2-1 0,0-3 0,0 0 0,0-2 0,0 1 0,2 2 0,2 3 0,19-1 0,25-3 0,37-7 0,-27 5 0,3-1 0,6 1 0,2-1 0,0 1 0,-1 0 0,-5 1 0,-2 1 0,-7 0 0,-3 0 0,36-2 0,-12 2 0,-5 1 0,-4 2 0,-1 0 0,-7 0 0,-10 3 0,-10 0 0,-12 0 0,-8-2 0,-4 0 0,9-1 0,13 1 0,18 2 0,14 0 0,2 0 0,-5 0 0,-11 0 0,-3 0 0,8 0 0,15 0 0,6 0 0,-5 0 0,-10 0 0,-9 0 0,-1 0 0,4 0 0,1 0 0,-5 0 0,-11 0 0,-13 0 0,-11 0 0,-6 0 0,15 0 0,24 0 0,32 0 0,-32 0 0,1 0 0,0 0 0,-2 0 0,34 0 0,-28 0 0,-22 0 0,-21 0 0,0 0 0,8 0 0,36-5 0,-10 1 0,7 0 0,10 0 0,4-1 0,9 0 0,0 1 0,-5 1 0,-2 1 0,-9 0 0,-4 1 0,37-2 0,-32 3 0,-17 0 0,-11 0 0,4-1 0,7-1 0,13-1 0,7-2 0,-1-1 0,-10 3 0,-17-2 0,-14 3 0,-11-1 0,14 2 0,14 1 0,18 0 0,3 0 0,-17 0 0,-13 0 0,-22 0 0,-4 0 0,-10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7:3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24575,'26'0'0,"27"0"0,21 0 0,15 0 0,7 0 0,-13 0 0,-1 0 0,-8 0 0,-10 0 0,-10 0 0,-10 0 0,2 0 0,11 0 0,22 2 0,-30 1 0,3 1 0,5 0 0,1 1 0,0-1 0,0 1 0,-3-1 0,-1-2 0,-1 1 0,-1-1 0,-2 1 0,0-1 0,50 1 0,-5 0 0,-14-2 0,-18-1 0,-20 0 0,-16 0 0,-8 0 0,-8 1 0,-5 1 0,-2 0 0,-1 0 0,1-1 0,11-1 0,12 0 0,13 0 0,7 0 0,-5 0 0,-8 0 0,-9 0 0,-5 0 0,-2 0 0,0 0 0,0 0 0,11 0 0,19 0 0,26 0 0,-23 0 0,3 0 0,8 0 0,1 0 0,5 0 0,1 0 0,0 0 0,0 0 0,-3 0 0,-2 0 0,-5 0 0,-2 0 0,-5 0 0,-2 0 0,33 0 0,-15 0 0,-4 0 0,2 0 0,4 0 0,3 0 0,-3 0 0,-1 0 0,5 0 0,3 0 0,6 0 0,-3 0 0,-4 0 0,-7 0 0,-10 0 0,-8 0 0,-6 0 0,-7 0 0,-4 0 0,4 0 0,5 0 0,4 0 0,-1 0 0,-11 0 0,-12 0 0,-9 0 0,-6 0 0,-2 0 0,21 0 0,15 0 0,14 0 0,3 0 0,-17 0 0,-13 0 0,-15 0 0,-14 0 0,-12 0 0,3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FBB1-C4AF-D2BE-42FA-B663C70E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338B9-2613-C733-E7B7-0B0F3C83B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4B05-5D58-2D91-ABFC-6BADFD42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84C0-D159-ABDB-7327-84910F88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F68B2-9C78-71DB-256D-F7F6B23D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7308-2F29-930A-EA0C-86F77BD4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DE992-D968-4E3D-30CA-FFF2DD97C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AD4D-E3A7-EAAD-658A-B244E4FD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BFC4-6228-7886-23BE-393FF2C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B279-C828-B7D2-18E1-F740773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8B738-89C8-83B8-8844-B4E95C8AD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F26B5-7CF4-D212-8B22-1777EEBD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4068-2D8F-16B8-5844-69864722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7B426-1361-2BC6-F4C1-3917CD6E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A331-4A60-859D-4BA5-CFE31683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2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4702-7717-FD2A-D277-1742E410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3577-3F52-D245-A45F-02D059B0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837B-EAE7-FC1D-A649-2C8A9561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B932-9F4F-A8FC-A062-F36D9303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E7B1E-7A4C-07FA-D152-103BD059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7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089F-B6CC-9877-9DD5-D1865E20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E41C9-2801-57BC-E950-3454FA26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752B-2757-B7CE-ABF8-F32E582F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B543-EF40-AC37-6E82-BE68E715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2A98-E5CF-648C-B34A-FDD7027E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316D-6ABC-88ED-25EE-F7AC75E8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EFDE-86E9-4AFD-7AFF-5107518DF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B7C0D-53B9-E210-E12E-EBAC039D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6C0E-DE23-6ABD-72D5-AE1084E9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EAA2-7A87-A109-1695-272BE934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5FBBF-B372-D3D6-1F9E-164B2E4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0BA0-6BAE-48B3-1E98-7707EE9B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5C37-54A6-298E-7CB0-9732682D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6A4D-0D78-FDF4-5A60-A2E650F44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2CCE8-5601-52BF-2471-547199638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9CB3D-C3F8-8606-16A6-E0E78A12E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67EEA-FE6E-B5B9-3051-9F75C67B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FA137-E2E5-4E9A-FEC8-91A7E1C5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E88C9-7C14-77FC-53E9-18E3A3EE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BA95-957A-2D21-FB79-A8885C22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CB4A0-A48D-C448-B5DA-C5A3202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3C41F-24B5-12D4-7A8C-883006BC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7860A-CD3E-9637-BDB4-D535E342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7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AF5B7-BC94-CF56-66D9-F3F213C9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0DD0A-B8A7-9353-326F-67712892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9578-DEC2-6AC3-2A8F-535CB3C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B9A6-CAC1-2E09-5D4E-C4CABE61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82C6-F511-ED58-FA3D-CA9D25AF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9203A-13DD-81D6-D4C8-02166EF32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E9C8-1ECC-59D3-5F43-190D678A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4662-A4FD-4D3B-CC45-D3AD424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88952-B8E9-2E76-D607-59645ED1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D1E3-CA1F-30B7-B147-1A8B1BBD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E3FF6-0BAC-7BA1-0254-087E66907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51309-2884-2E29-AB9C-2888E5A84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33B5D-2E9C-C942-5C4D-7A5DA5A9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D67B-6048-BD29-4E67-EF92BA0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E123-6814-BC76-4E32-FF240FFB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DD182-C0EE-D795-7934-7918654E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FABB-0873-E717-F4C6-782E0612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2811-F877-A62D-5515-5902387CE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6BBA-4C92-E259-1CB3-4C36EFF52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8BF0-2904-D020-1D12-B5E5AF7EE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0" Type="http://schemas.openxmlformats.org/officeDocument/2006/relationships/image" Target="../media/image15.png"/><Relationship Id="rId41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459" y="1800227"/>
            <a:ext cx="9357445" cy="1097215"/>
          </a:xfrm>
        </p:spPr>
        <p:txBody>
          <a:bodyPr>
            <a:normAutofit/>
          </a:bodyPr>
          <a:lstStyle/>
          <a:p>
            <a:r>
              <a:rPr lang="en-IN" b="1" dirty="0"/>
              <a:t>Try With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9D5A-FFAD-BBB4-6348-FB45E7F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13D19-3C9A-CE46-42CF-A1C19537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73346"/>
            <a:ext cx="10458450" cy="67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0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32B5-D506-1F68-D942-4D9519F42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If we have more than one Resource how we will use ?</a:t>
            </a:r>
          </a:p>
          <a:p>
            <a:pPr marL="0" indent="0">
              <a:buNone/>
            </a:pPr>
            <a:r>
              <a:rPr lang="en-US" dirty="0"/>
              <a:t>	multiple resources can be used by separating with semicolon (;)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A7F15-7F56-2838-B92D-735A69C9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1606559"/>
            <a:ext cx="7975515" cy="51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67E3-0529-9B1B-030D-78FF61E9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632"/>
            <a:ext cx="10515600" cy="58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3AC21-B226-8DBF-8EB5-563770E8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377488" cy="56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0B27-B5B4-F7BE-3103-C2A29990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049"/>
            <a:ext cx="10515600" cy="54479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Conclusion: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192A3D"/>
                </a:solidFill>
              </a:rPr>
              <a:t>	we are not required to close the resources explicitly ;</a:t>
            </a:r>
          </a:p>
          <a:p>
            <a:pPr marL="0" indent="0">
              <a:buNone/>
            </a:pPr>
            <a:r>
              <a:rPr lang="en-IN" dirty="0">
                <a:solidFill>
                  <a:srgbClr val="192A3D"/>
                </a:solidFill>
              </a:rPr>
              <a:t>	resources will be closed automatically.</a:t>
            </a:r>
          </a:p>
          <a:p>
            <a:pPr marL="0" indent="0">
              <a:buNone/>
            </a:pPr>
            <a:endParaRPr lang="en-IN" sz="2800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7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3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3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BF69-A683-E154-27D7-61D5196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546768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192A3D"/>
                </a:solidFill>
                <a:effectLst/>
              </a:rPr>
              <a:t>Resources ?</a:t>
            </a:r>
          </a:p>
          <a:p>
            <a:pPr marL="0" indent="0">
              <a:buNone/>
            </a:pPr>
            <a:r>
              <a:rPr lang="en-IN" b="1" dirty="0">
                <a:solidFill>
                  <a:srgbClr val="192A3D"/>
                </a:solidFill>
              </a:rPr>
              <a:t>	</a:t>
            </a:r>
            <a:r>
              <a:rPr lang="en-IN" sz="2400" b="0" i="0" dirty="0">
                <a:solidFill>
                  <a:srgbClr val="FF0000"/>
                </a:solidFill>
                <a:effectLst/>
              </a:rPr>
              <a:t>File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 or </a:t>
            </a:r>
            <a:r>
              <a:rPr lang="en-IN" sz="2400" b="0" i="0" dirty="0">
                <a:solidFill>
                  <a:srgbClr val="00B0F0"/>
                </a:solidFill>
                <a:effectLst/>
              </a:rPr>
              <a:t>database connection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 or </a:t>
            </a:r>
            <a:r>
              <a:rPr lang="en-IN" sz="2400" b="0" i="0" dirty="0">
                <a:solidFill>
                  <a:srgbClr val="92D050"/>
                </a:solidFill>
                <a:effectLst/>
              </a:rPr>
              <a:t>network connection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 etc…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Any resource needs to be released after they are used.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192A3D"/>
                </a:solidFill>
              </a:rPr>
              <a:t>T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o avoid resource leaks and also make them available for others to use.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Before Java 7, </a:t>
            </a:r>
            <a:r>
              <a:rPr lang="en-IN" sz="2400" b="1" i="0" dirty="0">
                <a:solidFill>
                  <a:srgbClr val="192A3D"/>
                </a:solidFill>
                <a:effectLst/>
              </a:rPr>
              <a:t>finally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 blocks are used to close the resources. As we know, finally blocks are executed always.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This makes sure that resources are released after their usage in try block if you keep resources closing statements in finally block.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61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A9D970-8A23-1118-3473-CA53D4406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4" y="371476"/>
            <a:ext cx="10713591" cy="5272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0031F-F0C6-A4D0-638C-CA5728A2BD2E}"/>
              </a:ext>
            </a:extLst>
          </p:cNvPr>
          <p:cNvSpPr txBox="1"/>
          <p:nvPr/>
        </p:nvSpPr>
        <p:spPr>
          <a:xfrm>
            <a:off x="1825325" y="6153664"/>
            <a:ext cx="946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Programmer needs to close the resources compulsory…. </a:t>
            </a:r>
          </a:p>
        </p:txBody>
      </p:sp>
    </p:spTree>
    <p:extLst>
      <p:ext uri="{BB962C8B-B14F-4D97-AF65-F5344CB8AC3E}">
        <p14:creationId xmlns:p14="http://schemas.microsoft.com/office/powerpoint/2010/main" val="14836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CA2E-BF62-2E15-FC99-EE8F7AF6F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0013"/>
            <a:ext cx="11815762" cy="664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192A3D"/>
                </a:solidFill>
                <a:effectLst/>
              </a:rPr>
              <a:t>try with resources: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With the introduction of try with resources in Java 7, There is no need to explicitly close the resources as in the above example.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Try with resources auto closes the resources used in try block.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FD0A6-E3A1-54DB-CD5C-C80E7BCA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860526"/>
            <a:ext cx="7348537" cy="47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674CD0-94E5-B6B9-5DF4-479479914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43" y="197123"/>
            <a:ext cx="10072893" cy="6463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7584C-6F03-7C17-02C3-84B71F00AF46}"/>
              </a:ext>
            </a:extLst>
          </p:cNvPr>
          <p:cNvSpPr txBox="1"/>
          <p:nvPr/>
        </p:nvSpPr>
        <p:spPr>
          <a:xfrm>
            <a:off x="358347" y="1928813"/>
            <a:ext cx="66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JDK7</a:t>
            </a:r>
          </a:p>
        </p:txBody>
      </p:sp>
    </p:spTree>
    <p:extLst>
      <p:ext uri="{BB962C8B-B14F-4D97-AF65-F5344CB8AC3E}">
        <p14:creationId xmlns:p14="http://schemas.microsoft.com/office/powerpoint/2010/main" val="152165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3ABCC2-6279-8C32-1BEC-E84AAD26A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38" y="264547"/>
            <a:ext cx="8007236" cy="6098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D501AD-BB85-28FB-00D5-E7C2BCE717DF}"/>
              </a:ext>
            </a:extLst>
          </p:cNvPr>
          <p:cNvSpPr txBox="1"/>
          <p:nvPr/>
        </p:nvSpPr>
        <p:spPr>
          <a:xfrm>
            <a:off x="510103" y="2329933"/>
            <a:ext cx="95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JDK7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07651B-7FB6-47D7-5CA8-8BBA1F41C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32540"/>
            <a:ext cx="8915399" cy="6639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EBF049-FFC2-C6C3-304A-E92A51F5805A}"/>
              </a:ext>
            </a:extLst>
          </p:cNvPr>
          <p:cNvSpPr txBox="1"/>
          <p:nvPr/>
        </p:nvSpPr>
        <p:spPr>
          <a:xfrm>
            <a:off x="9686926" y="557213"/>
            <a:ext cx="98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JDK9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0F14A-D80B-8035-91C5-3B985AD5362D}"/>
              </a:ext>
            </a:extLst>
          </p:cNvPr>
          <p:cNvSpPr txBox="1"/>
          <p:nvPr/>
        </p:nvSpPr>
        <p:spPr>
          <a:xfrm>
            <a:off x="9279924" y="926757"/>
            <a:ext cx="26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Resource reference are supporting in try</a:t>
            </a:r>
          </a:p>
        </p:txBody>
      </p:sp>
    </p:spTree>
    <p:extLst>
      <p:ext uri="{BB962C8B-B14F-4D97-AF65-F5344CB8AC3E}">
        <p14:creationId xmlns:p14="http://schemas.microsoft.com/office/powerpoint/2010/main" val="339307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6BF3-7417-2887-2326-B6426C37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the resources closed automatically?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Resources are closed automatically by implementing java.lang.</a:t>
            </a:r>
            <a:r>
              <a:rPr lang="en-IN" dirty="0"/>
              <a:t>AutoCloseable interface.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9D5A-FFAD-BBB4-6348-FB45E7F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2EB62-2660-3EFC-4405-370CBCDC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" y="148280"/>
            <a:ext cx="12121567" cy="62278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27B553-0CEB-1714-F713-15A36D0E1731}"/>
                  </a:ext>
                </a:extLst>
              </p14:cNvPr>
              <p14:cNvContentPartPr/>
              <p14:nvPr/>
            </p14:nvContentPartPr>
            <p14:xfrm>
              <a:off x="10106523" y="1193118"/>
              <a:ext cx="621360" cy="70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27B553-0CEB-1714-F713-15A36D0E17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7883" y="1184118"/>
                <a:ext cx="63900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440DD8-438F-153A-C9D7-9D52D0A41D00}"/>
                  </a:ext>
                </a:extLst>
              </p14:cNvPr>
              <p14:cNvContentPartPr/>
              <p14:nvPr/>
            </p14:nvContentPartPr>
            <p14:xfrm>
              <a:off x="5447403" y="2918598"/>
              <a:ext cx="633240" cy="2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440DD8-438F-153A-C9D7-9D52D0A41D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8763" y="2909598"/>
                <a:ext cx="650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AC6619-9480-A3B3-A587-31639F5B4845}"/>
                  </a:ext>
                </a:extLst>
              </p14:cNvPr>
              <p14:cNvContentPartPr/>
              <p14:nvPr/>
            </p14:nvContentPartPr>
            <p14:xfrm>
              <a:off x="4573323" y="3919398"/>
              <a:ext cx="378432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AC6619-9480-A3B3-A587-31639F5B48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4683" y="3910758"/>
                <a:ext cx="38019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3B8C7F8-1368-A4B8-1748-B72D434BD2D7}"/>
                  </a:ext>
                </a:extLst>
              </p14:cNvPr>
              <p14:cNvContentPartPr/>
              <p14:nvPr/>
            </p14:nvContentPartPr>
            <p14:xfrm>
              <a:off x="8297163" y="3913638"/>
              <a:ext cx="2884320" cy="6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3B8C7F8-1368-A4B8-1748-B72D434BD2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88523" y="3904998"/>
                <a:ext cx="29019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0039EC-E883-7D50-85CB-30EF0648FB0C}"/>
                  </a:ext>
                </a:extLst>
              </p14:cNvPr>
              <p14:cNvContentPartPr/>
              <p14:nvPr/>
            </p14:nvContentPartPr>
            <p14:xfrm>
              <a:off x="1447803" y="3925518"/>
              <a:ext cx="3148560" cy="57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0039EC-E883-7D50-85CB-30EF0648FB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9163" y="3916878"/>
                <a:ext cx="316620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E7303C5-3E59-9E12-A854-425BEB73747A}"/>
              </a:ext>
            </a:extLst>
          </p:cNvPr>
          <p:cNvGrpSpPr/>
          <p:nvPr/>
        </p:nvGrpSpPr>
        <p:grpSpPr>
          <a:xfrm>
            <a:off x="79803" y="4756398"/>
            <a:ext cx="2743560" cy="42840"/>
            <a:chOff x="79803" y="4756398"/>
            <a:chExt cx="2743560" cy="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7F0FA5-AFBF-8567-56E5-C01ED10B0A6A}"/>
                    </a:ext>
                  </a:extLst>
                </p14:cNvPr>
                <p14:cNvContentPartPr/>
                <p14:nvPr/>
              </p14:nvContentPartPr>
              <p14:xfrm>
                <a:off x="79803" y="4759638"/>
                <a:ext cx="2743560" cy="3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7F0FA5-AFBF-8567-56E5-C01ED10B0A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163" y="4750998"/>
                  <a:ext cx="2761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474514-2443-EF63-1AFE-4528978F4D7E}"/>
                    </a:ext>
                  </a:extLst>
                </p14:cNvPr>
                <p14:cNvContentPartPr/>
                <p14:nvPr/>
              </p14:nvContentPartPr>
              <p14:xfrm>
                <a:off x="2811483" y="475639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474514-2443-EF63-1AFE-4528978F4D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02483" y="4747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AE9C60-EDE2-82AA-4AFF-AADC4CC7B8C5}"/>
                  </a:ext>
                </a:extLst>
              </p14:cNvPr>
              <p14:cNvContentPartPr/>
              <p14:nvPr/>
            </p14:nvContentPartPr>
            <p14:xfrm>
              <a:off x="5384043" y="4547958"/>
              <a:ext cx="2866680" cy="89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AE9C60-EDE2-82AA-4AFF-AADC4CC7B8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5043" y="4539318"/>
                <a:ext cx="2884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FFD012-F6FF-34FD-EBF5-23122A74C356}"/>
                  </a:ext>
                </a:extLst>
              </p14:cNvPr>
              <p14:cNvContentPartPr/>
              <p14:nvPr/>
            </p14:nvContentPartPr>
            <p14:xfrm>
              <a:off x="9685683" y="5177238"/>
              <a:ext cx="1839600" cy="2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FFD012-F6FF-34FD-EBF5-23122A74C35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7043" y="5168598"/>
                <a:ext cx="1857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A63985-E1A1-D399-ABB5-0E01F95915AC}"/>
                  </a:ext>
                </a:extLst>
              </p14:cNvPr>
              <p14:cNvContentPartPr/>
              <p14:nvPr/>
            </p14:nvContentPartPr>
            <p14:xfrm>
              <a:off x="8239563" y="5205678"/>
              <a:ext cx="1360800" cy="3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A63985-E1A1-D399-ABB5-0E01F95915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30563" y="5197038"/>
                <a:ext cx="1378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9C9DB5-4240-556F-11D0-8D0DC249FE8E}"/>
                  </a:ext>
                </a:extLst>
              </p14:cNvPr>
              <p14:cNvContentPartPr/>
              <p14:nvPr/>
            </p14:nvContentPartPr>
            <p14:xfrm>
              <a:off x="6793443" y="5208558"/>
              <a:ext cx="1392480" cy="3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9C9DB5-4240-556F-11D0-8D0DC249FE8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4803" y="5199918"/>
                <a:ext cx="1410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49E75A-F6C5-54A2-FFB8-33C7650A552D}"/>
                  </a:ext>
                </a:extLst>
              </p14:cNvPr>
              <p14:cNvContentPartPr/>
              <p14:nvPr/>
            </p14:nvContentPartPr>
            <p14:xfrm>
              <a:off x="141723" y="5387478"/>
              <a:ext cx="2664000" cy="102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49E75A-F6C5-54A2-FFB8-33C7650A552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2723" y="5378838"/>
                <a:ext cx="26816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96F396-ED34-2261-D0CB-A9EE837A8483}"/>
                  </a:ext>
                </a:extLst>
              </p14:cNvPr>
              <p14:cNvContentPartPr/>
              <p14:nvPr/>
            </p14:nvContentPartPr>
            <p14:xfrm>
              <a:off x="6113763" y="6050598"/>
              <a:ext cx="829800" cy="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96F396-ED34-2261-D0CB-A9EE837A848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05123" y="6041598"/>
                <a:ext cx="8474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384F98-7B24-121F-9EA1-697719B505CF}"/>
                  </a:ext>
                </a:extLst>
              </p14:cNvPr>
              <p14:cNvContentPartPr/>
              <p14:nvPr/>
            </p14:nvContentPartPr>
            <p14:xfrm>
              <a:off x="8238123" y="6008478"/>
              <a:ext cx="430920" cy="13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384F98-7B24-121F-9EA1-697719B505C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29123" y="5999478"/>
                <a:ext cx="4485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7354D32-BBAD-FC74-9DF0-509FA99F098E}"/>
                  </a:ext>
                </a:extLst>
              </p14:cNvPr>
              <p14:cNvContentPartPr/>
              <p14:nvPr/>
            </p14:nvContentPartPr>
            <p14:xfrm>
              <a:off x="10556883" y="5970678"/>
              <a:ext cx="607680" cy="54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7354D32-BBAD-FC74-9DF0-509FA99F098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548243" y="5962038"/>
                <a:ext cx="6253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ED9B5A-24CC-5FB5-D14C-291D3BFF8306}"/>
                  </a:ext>
                </a:extLst>
              </p14:cNvPr>
              <p14:cNvContentPartPr/>
              <p14:nvPr/>
            </p14:nvContentPartPr>
            <p14:xfrm>
              <a:off x="1687203" y="4993278"/>
              <a:ext cx="1769400" cy="20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ED9B5A-24CC-5FB5-D14C-291D3BFF830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78203" y="4984638"/>
                <a:ext cx="1787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C5BA78D-A620-CEB3-4769-B74805DE03E4}"/>
                  </a:ext>
                </a:extLst>
              </p14:cNvPr>
              <p14:cNvContentPartPr/>
              <p14:nvPr/>
            </p14:nvContentPartPr>
            <p14:xfrm>
              <a:off x="3434643" y="4973838"/>
              <a:ext cx="1062360" cy="30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C5BA78D-A620-CEB3-4769-B74805DE03E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26003" y="4964838"/>
                <a:ext cx="1080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001607-E3F7-B917-2ABA-AE115E196229}"/>
                  </a:ext>
                </a:extLst>
              </p14:cNvPr>
              <p14:cNvContentPartPr/>
              <p14:nvPr/>
            </p14:nvContentPartPr>
            <p14:xfrm>
              <a:off x="4490163" y="4986798"/>
              <a:ext cx="1343160" cy="57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001607-E3F7-B917-2ABA-AE115E1962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81163" y="4977798"/>
                <a:ext cx="13608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F60888C-16CE-E7C8-6651-82C4DA7BEB30}"/>
                  </a:ext>
                </a:extLst>
              </p14:cNvPr>
              <p14:cNvContentPartPr/>
              <p14:nvPr/>
            </p14:nvContentPartPr>
            <p14:xfrm>
              <a:off x="6596523" y="2113998"/>
              <a:ext cx="1290600" cy="8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F60888C-16CE-E7C8-6651-82C4DA7BEB3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87523" y="2105358"/>
                <a:ext cx="1308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BA6EC5D-53C4-BAC2-61E7-32AECA6EB9E3}"/>
                  </a:ext>
                </a:extLst>
              </p14:cNvPr>
              <p14:cNvContentPartPr/>
              <p14:nvPr/>
            </p14:nvContentPartPr>
            <p14:xfrm>
              <a:off x="2881323" y="2531958"/>
              <a:ext cx="372600" cy="8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BA6EC5D-53C4-BAC2-61E7-32AECA6EB9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2323" y="2522958"/>
                <a:ext cx="390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9163F9E-AED5-7378-B039-181F28C0CFFE}"/>
                  </a:ext>
                </a:extLst>
              </p14:cNvPr>
              <p14:cNvContentPartPr/>
              <p14:nvPr/>
            </p14:nvContentPartPr>
            <p14:xfrm>
              <a:off x="178803" y="6266238"/>
              <a:ext cx="2382840" cy="44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9163F9E-AED5-7378-B039-181F28C0CFF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69803" y="6257598"/>
                <a:ext cx="24004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E27860-E873-4A86-987B-0050152F2399}"/>
                  </a:ext>
                </a:extLst>
              </p14:cNvPr>
              <p14:cNvContentPartPr/>
              <p14:nvPr/>
            </p14:nvContentPartPr>
            <p14:xfrm>
              <a:off x="9829323" y="2308038"/>
              <a:ext cx="1193400" cy="241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E27860-E873-4A86-987B-0050152F239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20683" y="2299038"/>
                <a:ext cx="121104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34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221</Words>
  <Application>Microsoft Macintosh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Try With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71</cp:revision>
  <dcterms:created xsi:type="dcterms:W3CDTF">2022-09-30T05:28:25Z</dcterms:created>
  <dcterms:modified xsi:type="dcterms:W3CDTF">2022-10-14T13:04:52Z</dcterms:modified>
</cp:coreProperties>
</file>