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785938"/>
            <a:ext cx="9117807" cy="1509169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Multi Catch Block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1EB2-806D-A292-8369-D0417F54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435"/>
            <a:ext cx="10515600" cy="56445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0000"/>
                </a:solidFill>
              </a:rPr>
              <a:t>A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 single try block can have multiple catch blocks.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b="1" dirty="0">
                <a:solidFill>
                  <a:srgbClr val="000080"/>
                </a:solidFill>
              </a:rPr>
              <a:t>try</a:t>
            </a: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}</a:t>
            </a:r>
            <a:r>
              <a:rPr lang="en-IN" b="1" dirty="0">
                <a:solidFill>
                  <a:srgbClr val="000080"/>
                </a:solidFill>
              </a:rPr>
              <a:t>catch </a:t>
            </a:r>
            <a:r>
              <a:rPr lang="en-IN" dirty="0"/>
              <a:t>(ExceptionType1 e1 ){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}</a:t>
            </a:r>
            <a:r>
              <a:rPr lang="en-IN" b="1" dirty="0">
                <a:solidFill>
                  <a:srgbClr val="000080"/>
                </a:solidFill>
              </a:rPr>
              <a:t>catch </a:t>
            </a:r>
            <a:r>
              <a:rPr lang="en-IN" dirty="0"/>
              <a:t>(ExceptionType2 e2){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}</a:t>
            </a:r>
            <a:r>
              <a:rPr lang="en-IN" b="1" dirty="0">
                <a:solidFill>
                  <a:srgbClr val="000080"/>
                </a:solidFill>
              </a:rPr>
              <a:t>catch </a:t>
            </a:r>
            <a:r>
              <a:rPr lang="en-IN" dirty="0"/>
              <a:t>(ExceptionType3 e3){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}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When statements in a single try block generate multiple exceptions, we require multiple catch blocks to handle different types of exceptions.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 This mechanism is called </a:t>
            </a:r>
            <a:r>
              <a:rPr lang="en-IN" sz="2400" b="1" i="0" dirty="0">
                <a:solidFill>
                  <a:srgbClr val="000000"/>
                </a:solidFill>
                <a:effectLst/>
              </a:rPr>
              <a:t>multi-catch block in java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b="1" dirty="0">
              <a:solidFill>
                <a:srgbClr val="00008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9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D1E9-98A0-20F7-FEE3-2DB899C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757"/>
            <a:ext cx="10515600" cy="551720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effectLst/>
              </a:rPr>
              <a:t>Why multiple catch blocks :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400" dirty="0">
                <a:effectLst/>
              </a:rPr>
              <a:t>The way of handling an exception is varied from exception to exception.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2400" dirty="0">
                <a:effectLst/>
              </a:rPr>
              <a:t>Hence for every exception type it is recommended to take a separate catch block.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05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8897-0515-94D7-FA00-FFE6EEC1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The order of catch blocks should be from most specific to most general ones. </a:t>
            </a: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That is Sub classes of Exception must come first and super classes later.</a:t>
            </a: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If we keep the super classes first and sub classes later, we will get compile time error : </a:t>
            </a: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Unreachable Catch Block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Multi Catch Block In Java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16</cp:revision>
  <dcterms:created xsi:type="dcterms:W3CDTF">2022-09-30T08:40:22Z</dcterms:created>
  <dcterms:modified xsi:type="dcterms:W3CDTF">2022-10-10T16:44:17Z</dcterms:modified>
</cp:coreProperties>
</file>