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throw </a:t>
            </a:r>
            <a:r>
              <a:rPr lang="en-IN" dirty="0">
                <a:latin typeface="+mn-lt"/>
              </a:rPr>
              <a:t>keyword in java</a:t>
            </a:r>
            <a:r>
              <a:rPr lang="en-IN" b="1" dirty="0">
                <a:latin typeface="+mn-lt"/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B5AF-05CE-58CA-6AED-2E4B1378C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2071688"/>
            <a:ext cx="5543549" cy="4152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</a:rPr>
              <a:t>Sometimes we can create Exception object explicitly and we can hand over to the JVM manually by using </a:t>
            </a:r>
            <a:r>
              <a:rPr lang="en-IN" sz="2400" dirty="0">
                <a:effectLst/>
                <a:highlight>
                  <a:srgbClr val="FFFF00"/>
                </a:highlight>
              </a:rPr>
              <a:t>throw</a:t>
            </a:r>
            <a:r>
              <a:rPr lang="en-IN" sz="2400" dirty="0">
                <a:effectLst/>
              </a:rPr>
              <a:t> keyword.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Syntax: </a:t>
            </a:r>
            <a:r>
              <a:rPr lang="en-IN" sz="2400" dirty="0"/>
              <a:t>  </a:t>
            </a:r>
            <a:r>
              <a:rPr lang="en-IN" sz="2400" i="0" dirty="0">
                <a:effectLst/>
              </a:rPr>
              <a:t>throw InstanceOfThrowableType;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B6A64-A134-D9B1-FE09-B6B0788D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709" y="1765836"/>
            <a:ext cx="4475531" cy="33230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85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635E5-291F-5B69-3395-E1893638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83191"/>
            <a:ext cx="5294716" cy="38916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3498B-BD06-C138-93C8-296F0475E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1463337"/>
            <a:ext cx="5294715" cy="393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03AFA3-908A-F3F4-3532-BB5CA3EF4B93}"/>
              </a:ext>
            </a:extLst>
          </p:cNvPr>
          <p:cNvSpPr txBox="1"/>
          <p:nvPr/>
        </p:nvSpPr>
        <p:spPr>
          <a:xfrm>
            <a:off x="2141319" y="5743575"/>
            <a:ext cx="8125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effectLst/>
              </a:rPr>
              <a:t>In general, we can use throw keyword for customized exceptions but not for predefined exceptions.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00E4B-6870-AD29-BDD6-A3F6D730C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60" y="1620456"/>
            <a:ext cx="10794357" cy="4302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98F1B-641C-D7CE-8C21-87BD83DB4F4F}"/>
              </a:ext>
            </a:extLst>
          </p:cNvPr>
          <p:cNvSpPr txBox="1"/>
          <p:nvPr/>
        </p:nvSpPr>
        <p:spPr>
          <a:xfrm>
            <a:off x="444661" y="645650"/>
            <a:ext cx="10701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exception object of throw clause</a:t>
            </a:r>
            <a:r>
              <a:rPr lang="en-IN" sz="2400" dirty="0">
                <a:effectLst/>
              </a:rPr>
              <a:t> refers null, then we will get NullPointerException. </a:t>
            </a:r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6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721E-1109-5C79-4F7A-A341258A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861"/>
            <a:ext cx="10515600" cy="5656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not keep any statements after </a:t>
            </a:r>
            <a:r>
              <a:rPr lang="en-US" sz="2400" b="1" dirty="0"/>
              <a:t>throw</a:t>
            </a:r>
            <a:r>
              <a:rPr lang="en-US" sz="2400" dirty="0"/>
              <a:t> statement, if we keep then </a:t>
            </a:r>
            <a:r>
              <a:rPr lang="en-IN" sz="2400" dirty="0">
                <a:effectLst/>
              </a:rPr>
              <a:t>we will get compile time error saying unreachable statement. 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B4F3-0F85-5A2E-163F-5BD94658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315587"/>
            <a:ext cx="9820276" cy="532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3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6558-0201-B330-8BC2-105A73F8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638"/>
            <a:ext cx="10515600" cy="5648325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effectLst/>
              </a:rPr>
              <a:t>We can use </a:t>
            </a:r>
            <a:r>
              <a:rPr lang="en-IN" sz="2400" b="1" dirty="0">
                <a:effectLst/>
              </a:rPr>
              <a:t>throw</a:t>
            </a:r>
            <a:r>
              <a:rPr lang="en-IN" sz="2400" dirty="0">
                <a:effectLst/>
              </a:rPr>
              <a:t> keyword only for Throwable types otherwise we will get compile time error saying incomputable types. </a:t>
            </a:r>
            <a:endParaRPr lang="en-IN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9811-F3FE-9CDC-A067-FB7369E6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95" y="1416906"/>
            <a:ext cx="10015779" cy="49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05B5-4872-B3C3-8212-70F6BCE1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171576"/>
            <a:ext cx="3505494" cy="5052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E</a:t>
            </a:r>
            <a:r>
              <a:rPr lang="en-IN" sz="2000" b="0" i="0" dirty="0">
                <a:effectLst/>
              </a:rPr>
              <a:t>xceptions occurred in the try block are caught in catch block. Thus, caught exceptions can be re-thrown using </a:t>
            </a:r>
            <a:r>
              <a:rPr lang="en-IN" sz="2000" b="1" i="0" dirty="0">
                <a:effectLst/>
              </a:rPr>
              <a:t>throw</a:t>
            </a:r>
            <a:r>
              <a:rPr lang="en-IN" sz="2000" b="0" i="0" dirty="0">
                <a:effectLst/>
              </a:rPr>
              <a:t> keyword.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algn="l"/>
            <a:r>
              <a:rPr lang="en-IN" sz="2000" b="1" dirty="0"/>
              <a:t>Note: </a:t>
            </a:r>
            <a:r>
              <a:rPr lang="en-IN" sz="2000" dirty="0"/>
              <a:t> </a:t>
            </a:r>
            <a:r>
              <a:rPr lang="en-IN" sz="2000" dirty="0">
                <a:solidFill>
                  <a:srgbClr val="192A3D"/>
                </a:solidFill>
              </a:rPr>
              <a:t>E</a:t>
            </a:r>
            <a:r>
              <a:rPr lang="en-IN" sz="2000" b="0" i="0" dirty="0">
                <a:solidFill>
                  <a:srgbClr val="192A3D"/>
                </a:solidFill>
                <a:effectLst/>
              </a:rPr>
              <a:t>xplicitly thrown exception must be handled some where in the program, otherwise program will be terminated.</a:t>
            </a:r>
            <a:endParaRPr lang="en-IN" sz="2000" b="0" i="0" dirty="0">
              <a:effectLst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CAD59-865C-7CC5-4869-B09E8F70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31540"/>
            <a:ext cx="6019331" cy="51916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6945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155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throw keyword in java?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42</cp:revision>
  <dcterms:created xsi:type="dcterms:W3CDTF">2022-09-30T08:40:22Z</dcterms:created>
  <dcterms:modified xsi:type="dcterms:W3CDTF">2022-10-04T10:26:50Z</dcterms:modified>
</cp:coreProperties>
</file>