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92" r:id="rId3"/>
    <p:sldId id="293" r:id="rId4"/>
    <p:sldId id="294" r:id="rId5"/>
    <p:sldId id="2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F976-D1CA-1CC8-7B7F-E3DEE92E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34505-E22D-3A67-B5C4-574C60FB6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31CC-30A0-E6ED-64CC-A7C64AE8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3A37-13DB-7FF7-E671-AD9E7926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FD8-B25E-1DB6-411E-A4CB0D49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D91-D9FE-B839-6DE6-5EDF67FA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5FBB-4400-08B0-28E3-0340F673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DC3D-32C6-EEC0-F9D2-FC0868F5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5653-0CCC-97EC-225E-6301C4D6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AE18-ACFD-E62F-7EFF-314B51C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027B-525A-AF18-B1EF-3A4096E8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37B6B-C4BE-913C-B6A9-899D32D8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002D-65CC-F978-064B-83627E1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C766-5F39-6B82-73CC-823E542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D12F-5E9E-F155-60C1-B5DFF09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21B8-9AF6-E5B9-B260-871A9DCF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A3CE-DD79-DF64-CF1B-436A988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2EFE-D65E-1BE9-6B29-D394F91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4EDB-D7FE-FE7B-FB09-4BA9C80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CE20-9FB9-90D4-C2E4-6C79030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0106-8A28-B90B-C37D-5A952DFD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006C-27D1-E5BD-D38A-CE9780D3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54F1-23CC-13D9-D7F2-968C7486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1120-4E46-CE60-3E12-D9C582D6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BDE-460A-02BB-F629-4FE15BF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5A6-2424-FE58-4904-30E4C62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26D3-4475-9BB1-4E56-112AFE63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2AAC-839B-2DF2-C52A-383C572E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2813-28D4-FA12-D902-834C209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4BE0-F608-B089-7325-985C3374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F3AC-1EBE-72A5-12B6-3ED0B28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E296-AE21-B00F-66F6-922D1B4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BC68-709F-006B-8676-C471784E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D9E7-3425-483B-4351-72BA02E6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F99A4-669D-6D76-AECF-6CF475AFA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CB1BC-6E42-096A-6B11-8C192945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44FE-F9B0-F7A8-5639-A5F59C0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ABA28-8469-C265-312A-20D18D3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F8274-654E-D855-BDC6-ECB9E90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EC2-29BC-7321-EB2E-860C41A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92E4-C836-AE7E-C6BF-A7322AEA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687E-F4F5-1CA6-CD74-7E5F982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CA4F7-E9FB-4F4F-4D54-8E798DB4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35710-87A7-71E8-9336-E903714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24486-1CE5-8F3C-E844-9A8A8C5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B2E03-50F7-B40E-4DEB-316410C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7E24-9918-0F95-744D-41E02FD6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BA8D-1716-BDF1-7E4B-089BCEDA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21654-B7CD-8B32-707F-6574C379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BBC7-5337-185C-D772-0805CCA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E223-A44B-96D7-BC05-8B1BDE1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0326-4E29-0C0E-12D5-A67E7FA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3EB-01CD-A13F-06F2-86146F22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BC52-1222-A1B2-997B-9B901BD4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6109-2E9E-D2DF-05BB-A36B475A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96FF-DEFB-5D11-0F02-605F8FFD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A7FE-8DD6-2CC4-1BA4-EA7B09E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7E95-C87B-B919-AE20-BF3E293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7ADEC-97E9-AD25-4C9C-9D3B663F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8FA9-C97E-9408-F8D1-3B5DC18A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F345-3F44-5A47-A0BC-2052EDF3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D914-340A-654D-87D5-6A76A80C76A2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767C-69B0-138B-7D49-7DB1B722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52B2-7113-58E2-C633-1951AE2D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025" y="2720063"/>
            <a:ext cx="10277855" cy="1255957"/>
          </a:xfrm>
        </p:spPr>
        <p:txBody>
          <a:bodyPr>
            <a:normAutofit/>
          </a:bodyPr>
          <a:lstStyle/>
          <a:p>
            <a:r>
              <a:rPr lang="en-IN" sz="3300" b="1" i="0" dirty="0">
                <a:solidFill>
                  <a:srgbClr val="FF0000"/>
                </a:solidFill>
                <a:effectLst/>
                <a:latin typeface="+mn-lt"/>
              </a:rPr>
              <a:t>Java 8 </a:t>
            </a:r>
            <a:r>
              <a:rPr lang="en-IN" sz="3300" b="1" i="0" dirty="0">
                <a:solidFill>
                  <a:srgbClr val="002060"/>
                </a:solidFill>
                <a:effectLst/>
                <a:latin typeface="+mn-lt"/>
              </a:rPr>
              <a:t>Method References</a:t>
            </a:r>
            <a:br>
              <a:rPr lang="en-IN" sz="1050" b="0" i="0" dirty="0">
                <a:solidFill>
                  <a:srgbClr val="333333"/>
                </a:solidFill>
                <a:effectLst/>
                <a:latin typeface="+mn-lt"/>
              </a:rPr>
            </a:b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5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4D06-784E-1A6B-2D13-48A54B589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6" y="370390"/>
            <a:ext cx="11482086" cy="6146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M</a:t>
            </a:r>
            <a:r>
              <a:rPr lang="en-IN" b="1" i="0" dirty="0">
                <a:solidFill>
                  <a:srgbClr val="FF0000"/>
                </a:solidFill>
                <a:effectLst/>
              </a:rPr>
              <a:t>ethod references :</a:t>
            </a:r>
          </a:p>
          <a:p>
            <a:pPr marL="0" indent="0">
              <a:buNone/>
            </a:pPr>
            <a:r>
              <a:rPr lang="en-IN" dirty="0">
                <a:solidFill>
                  <a:srgbClr val="333333"/>
                </a:solidFill>
                <a:latin typeface="Helvetica Neue" panose="02000503000000020004" pitchFamily="2" charset="0"/>
              </a:rPr>
              <a:t>	</a:t>
            </a:r>
            <a:r>
              <a:rPr lang="en-IN" sz="2200" dirty="0">
                <a:solidFill>
                  <a:srgbClr val="333333"/>
                </a:solidFill>
              </a:rPr>
              <a:t>Are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 shortened versions of lambda expressions calling a specific method. </a:t>
            </a:r>
          </a:p>
          <a:p>
            <a:pPr marL="0" indent="0">
              <a:buNone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	Are the easiest way to refer a method than the lambdas calling a specific method. 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333333"/>
                </a:solidFill>
              </a:rPr>
              <a:t>	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Method references will enhance the readability of your code.</a:t>
            </a:r>
            <a:endParaRPr lang="en-IN" sz="22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00B050"/>
                </a:solidFill>
                <a:effectLst/>
              </a:rPr>
              <a:t>Method reference to static method :</a:t>
            </a:r>
            <a:endParaRPr lang="en-IN" sz="2400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333333"/>
                </a:solidFill>
                <a:effectLst/>
              </a:rPr>
              <a:t>	ClassName::MethodName</a:t>
            </a:r>
            <a:endParaRPr lang="en-IN" sz="24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	Ex :     </a:t>
            </a:r>
            <a:r>
              <a:rPr lang="en-IN" sz="2400" b="0" i="1" dirty="0">
                <a:solidFill>
                  <a:srgbClr val="333333"/>
                </a:solidFill>
                <a:effectLst/>
              </a:rPr>
              <a:t>Integer::parseInt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, </a:t>
            </a:r>
            <a:r>
              <a:rPr lang="en-IN" sz="2400" b="0" i="1" dirty="0">
                <a:solidFill>
                  <a:srgbClr val="333333"/>
                </a:solidFill>
                <a:effectLst/>
              </a:rPr>
              <a:t>Math::max</a:t>
            </a:r>
            <a:endParaRPr lang="en-IN" sz="24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00B050"/>
                </a:solidFill>
                <a:effectLst/>
              </a:rPr>
              <a:t>Method reference to instance method :</a:t>
            </a:r>
            <a:endParaRPr lang="en-IN" sz="2400" dirty="0">
              <a:solidFill>
                <a:srgbClr val="00B050"/>
              </a:solidFill>
            </a:endParaRPr>
          </a:p>
          <a:p>
            <a:pPr marL="0" indent="0" algn="l">
              <a:buNone/>
            </a:pPr>
            <a:r>
              <a:rPr lang="en-IN" sz="2400" b="1" i="0" dirty="0">
                <a:solidFill>
                  <a:srgbClr val="333333"/>
                </a:solidFill>
                <a:effectLst/>
              </a:rPr>
              <a:t>	ReferenceVariable::MethodName</a:t>
            </a:r>
            <a:endParaRPr lang="en-IN" sz="24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IN" sz="2400" b="0" i="1" dirty="0">
                <a:solidFill>
                  <a:srgbClr val="333333"/>
                </a:solidFill>
                <a:effectLst/>
              </a:rPr>
              <a:t>	Ex:     s::getName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We can also refer to the constructor of a class same as method references. </a:t>
            </a:r>
          </a:p>
          <a:p>
            <a:pPr marL="0" indent="0">
              <a:buNone/>
            </a:pPr>
            <a:r>
              <a:rPr lang="en-IN" b="1" dirty="0"/>
              <a:t>	ClassName::new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Ex :  Employee::new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856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A3CC41-D85C-99A2-41FA-D6090424D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614285"/>
              </p:ext>
            </p:extLst>
          </p:nvPr>
        </p:nvGraphicFramePr>
        <p:xfrm>
          <a:off x="1104418" y="1825625"/>
          <a:ext cx="1009987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0797">
                  <a:extLst>
                    <a:ext uri="{9D8B030D-6E8A-4147-A177-3AD203B41FA5}">
                      <a16:colId xmlns:a16="http://schemas.microsoft.com/office/drawing/2014/main" val="1405458616"/>
                    </a:ext>
                  </a:extLst>
                </a:gridCol>
                <a:gridCol w="5359079">
                  <a:extLst>
                    <a:ext uri="{9D8B030D-6E8A-4147-A177-3AD203B41FA5}">
                      <a16:colId xmlns:a16="http://schemas.microsoft.com/office/drawing/2014/main" val="356122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Lambda Expressions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Equivalent Method References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82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(String s) - &gt; System.out.println(s);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System.out::println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2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(String s) -&gt; s.toLowerCase();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String::toLowerCase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7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(String s) -&gt; Integer.parseInt(s);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Integer::parseInt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1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(Employee e)-&gt; e.getName();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Employee::getName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98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() -&gt; new Employee();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:: new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6523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83E558-1A53-F343-79E5-B580637D1282}"/>
              </a:ext>
            </a:extLst>
          </p:cNvPr>
          <p:cNvSpPr txBox="1"/>
          <p:nvPr/>
        </p:nvSpPr>
        <p:spPr>
          <a:xfrm>
            <a:off x="1342663" y="844952"/>
            <a:ext cx="85652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Examples of Method References</a:t>
            </a:r>
          </a:p>
        </p:txBody>
      </p:sp>
    </p:spTree>
    <p:extLst>
      <p:ext uri="{BB962C8B-B14F-4D97-AF65-F5344CB8AC3E}">
        <p14:creationId xmlns:p14="http://schemas.microsoft.com/office/powerpoint/2010/main" val="203874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4EA978-B861-C835-D44A-88473FB1E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128" y="358775"/>
            <a:ext cx="9595318" cy="58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5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AC3A-B6D5-1591-4573-F98538AE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4045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n-lt"/>
              </a:rPr>
              <a:t>Thank You !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62A2B-6A4F-F911-3352-39F6E4EAE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300" b="1" dirty="0">
                <a:solidFill>
                  <a:schemeClr val="tx1"/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8247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</TotalTime>
  <Words>188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Java 8 Method References </vt:lpstr>
      <vt:lpstr>PowerPoint Presentation</vt:lpstr>
      <vt:lpstr>PowerPoint Presentation</vt:lpstr>
      <vt:lpstr>PowerPoint Presentation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Catch Blocks In Java</dc:title>
  <dc:creator>Dheeraj Chowdary</dc:creator>
  <cp:lastModifiedBy>Dheeraj Chowdary</cp:lastModifiedBy>
  <cp:revision>132</cp:revision>
  <dcterms:created xsi:type="dcterms:W3CDTF">2022-09-30T08:40:22Z</dcterms:created>
  <dcterms:modified xsi:type="dcterms:W3CDTF">2023-02-05T08:25:00Z</dcterms:modified>
</cp:coreProperties>
</file>