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6"/>
    <p:restoredTop sz="94662"/>
  </p:normalViewPr>
  <p:slideViewPr>
    <p:cSldViewPr snapToGrid="0">
      <p:cViewPr varScale="1">
        <p:scale>
          <a:sx n="102" d="100"/>
          <a:sy n="102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17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24575,'-2'0'0,"11"0"0,18 0 0,23 0 0,20 0 0,17 0 0,6 0 0,-3 0 0,-15 0 0,-23 0 0,-18 0 0,-19 0 0,-1 0 0,0 0 0,8 0 0,4 0 0,2 0 0,-13 0 0,-2 0 0,-11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31.7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24575,'33'0'0,"15"0"0,11 0 0,21 0 0,8 0 0,-19 0 0,4 0 0,1 0-331,5 0 1,2 0 0,-4 0 330,24 0 0,-3 0 0,-6 0 0,-4 0 162,-12 0 1,-5 0-163,-16-1 0,-5 2 164,19 1-164,-28 2 0,-19 1 0,-9-1 502,7-2-502,22-2 0,37 0 0,-23 0 0,3 0 0,7 0 0,2 0 0,2 0 0,0 0 0,1 0 0,0 0 0,1 1 0,0 0 0,0 1 0,1 0 0,1 1 0,-1 0 0,-7 1 0,-2 1 0,-7-2 0,-2 1 0,35 5 0,-18-4 0,-15-2 0,-13 0 0,-12-2 0,-7 2 0,-14-2 0,2 3 0,-9-4 0,6 1 0,25 2 0,49 3 0,-17-3 0,8 1 0,20 0 0,4 0 0,-28 0 0,1-1 0,0 1 0,4 0 0,1 1 0,0-1 0,0 2 0,0 1 0,0 0-152,0-1 1,-1 1-1,-1 0 152,0 1 0,-1 0 0,-1 0 0,-3 0 0,-2 0 0,-1 0 0,26 3 0,-3 0 0,-11 0 0,-3-1 0,-14-3 0,-6 0 0,20 3 0,-28-4 0,-27-3 0,-5-1 455,-12-2-455,8-1 0,23-2 0,31-6 0,26-7 0,6-2 0,-22 3 0,-27 7 0,-23 6 0,-15 2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36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86 24575,'5'0'0,"5"0"0,15-3 0,15-2 0,12-1 0,9-1 0,-1 3 0,-5 1 0,-4 0 0,-8 1 0,-5-1 0,-3 1 0,-4 0 0,-2 2 0,1 0 0,-1 0 0,3 0 0,-3-2 0,-4 0 0,-3-1 0,-13 1 0,-5 2 0,-11 0 0,-4-1 0,-6-1 0,-2-3 0,-6-1 0,2 0 0,1 2 0,1 0 0,5 1 0,1 0 0,2 1 0,3 1 0,2 1 0,1 0 0,1 0 0,-1 0 0,-1 0 0,-2 0 0,-6 0 0,-12 0 0,-15 0 0,-8 0 0,1 0 0,9 0 0,16 0 0,9 0 0,7 0 0,4 0 0,0 0 0,1 0 0,0 0 0,0 0 0,0 0 0,1 0 0,-2 0 0,0 0 0,-1 0 0,-2 0 0,0 0 0,-2 0 0,1 0 0,0 0 0,1 0 0,1 0 0,0 0 0,0 2 0,0 1 0,0-1 0,1 0 0,0 0 0,3 0 0,1 2 0,6 0 0,3 0 0,4 0 0,5-1 0,0 1 0,2-1 0,1-1 0,-1 2 0,0-2 0,1 0 0,-1 0 0,3-2 0,0 0 0,2 0 0,1 0 0,-3 0 0,-2 0 0,-5 0 0,-5 2 0,-2 0 0,-5 2 0,6 0 0,-5-2 0,3 4 0,-2-5 0,-2 3 0,-1-4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42.0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299 350 24575,'1'0'0,"25"-10"0,35-16 0,-13 6 0,5-3 0,7-6 0,2-1 0,-1-1 0,-2 2 0,-9 6 0,-4 2 0,6-4 0,-29 20 0,-33 14 0,-14 8 0,-10 5 0,-4 4 0,1-1 0,10-7 0,11-8 0,9-3 0,4-4 0,1-1 0,-1 1 0,-5-1 0,-12 12 0,-26 23 0,-22 19 0,28-23 0,0-1 0,-32 26 0,23-20 0,18-15 0,20-14 0,7-5 0,31-19 0,40-23 0,-16 10 0,3-2 0,11-8 0,2-1 0,0-1 0,-2 2 0,-11 6 0,-4 3 0,24-14 0,-26 19 0,-34 16 0,-15 4 0,-34 22 0,-21 17 0,-16 6 0,-7 5 0,15-8 0,-1 2 0,-1-1 0,-2 3 0,0-1 0,5-3 0,-5 2 0,7-5 0,-23 14 0,39-27 0,26-15 0,15-6 0,18-9 0,34-18 0,30-18 0,-25 13 0,3-3 0,1-1 0,0-1 0,-7 6 0,-4 1 0,25-15 0,-30 21 0,-21 10 0,-13 6 0,-9 7 0,-22 5 0,-19 11 0,-10 7 0,-13 6 0,-4 2 0,-9 5 0,1 0 0,4-2 0,7-3 0,-7 5 0,27-12 0,30-14 0,25-15 0,45-36 0,-7 7 0,6-4 0,16-12 0,6-4 0,7-2 0,1-1 0,-6 6 0,-3 2 0,-11 8 0,-6 4 0,20-11 0,-33 22 0,-22 15 0,-17 7 0,-25 11 0,-38 22 0,12-4 0,-5 5 0,-9 7 0,-1 1 0,2-1 0,4-1 0,9-6 0,4-2 0,-13 12 0,35-25 0,15-2 0,21-13 0,25-5 0,51-16 0,-28 5 0,5-3 0,12-4 0,2-2 0,-1-1 0,-3 1 0,-17 4 0,-4 2 0,28-12 0,-35 12 0,-31 12 0,-9 5 0,-14 9 0,-9 6 0,-12 12 0,-12 12 0,-4 4 0,5-4 0,12-10 0,9-11 0,9-6 0,3-5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45.5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8 190 24575,'28'0'0,"42"0"0,0 0 0,7 0 0,10 0 0,2 0 0,-7 0 0,-3 0 0,-19 0 0,-9 0 0,-7 0 0,-27 0 0,-15-1 0,-18-2 0,-8-2 0,-9-5 0,-11-5 0,-16-4 0,-23-7 0,34 12 0,-3-1 0,-1 0 0,0 0 0,-42-9 0,23 8 0,28 7 0,20 7 0,12 1 0,10 1 0,16 0 0,5 3 0,23 2 0,23 5 0,-10-3 0,7 1 0,21 1 0,5 0 0,-21-1 0,3-1 0,-1 1 0,3 0 0,0-1 0,-2 1 0,20 2 0,-6 1 0,-18-2 0,-6-1 0,17 4 0,-41-3 0,-23-5 0,-25-2 0,-23-1 0,-32-1 0,19 0 0,-4 0 0,-11-1 0,-4 2 0,-8 0 0,-2 1 0,2-1 0,1 1 0,9 0 0,4 0 0,-27 1 0,36-3 0,24 0 0,14 0 0,5 0 0,3 0 0,1 0 0,-1 0 0,-4 0 0,-9 0 0,-17 0 0,-14 0 0,-7 0 0,3 0 0,15 0 0,13 0 0,13 0 0,10 0 0,5 0 0,12 0 0,15 0 0,19 0 0,35 0 0,-32 0 0,3 0 0,3 0 0,-1 0 0,44 0 0,-36 0 0,-27 0 0,-21-2 0,-13 0 0,-9 0 0,-14 0 0,-16-3 0,-29-6 0,-24-7 0,35 6 0,-2 0 0,-1 0 0,0 1 0,-36-8 0,23 7 0,40 7 0,14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47.1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24575,'9'0'0,"23"0"0,44 0 0,-24 0 0,3 0 0,10 0 0,2 0 0,-3 0 0,-2 0 0,37 0 0,-27 0 0,-26 0 0,-26 0 0,-2 0 0,-13 0 0,2 0 0,-1 0 0,3 0 0,6 0 0,13 0 0,13 0 0,9 0 0,-5 0 0,-9 0 0,-14 0 0,-9 0 0,-5 0 0,-4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48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24575,'54'0'0,"1"0"0,9 0 0,31 0 0,7 0 0,-25 0 0,1 0 0,0 0 0,-2 0 0,-1 0 0,-4 0 0,16 0 0,-8 0 0,-24 0 0,-6 0 0,14 0 0,-33 0 0,-17 0 0,-9 0 0,-6 0 0,-1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49.7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24575,'49'0'0,"0"0"0,8 0 0,19 0 0,6 0 0,11 0 0,0 0 0,-14 0 0,-4 0 0,-16 0 0,-7 0 0,-1 0-1696,-26 0 0,-27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51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24575,'28'0'0,"29"0"0,39 0 0,-34 0 0,0 0 0,-2 0 0,-2 0 0,37 0 0,-34 0 0,-34 0 0,-11 0 0,-8 0 0,19 0 0,37 0 0,-16 0 0,5 0 0,16 0 0,3 0 0,6 0 0,0 0 0,-7 0 0,-3 0 0,-11 0 0,-5 0 0,17 0 0,-33 0 0,-17 0 0,-11 0 0,-6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53.4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24575,'53'0'0,"35"0"0,-12 0 0,9 0 0,-12 0 0,4 0 0,2 0-473,9 0 1,1 0 0,0 0 472,0 0 0,1 0 0,-2 0 0,-6 0 0,-2 0 0,-1 0 0,-9 0 0,-2 0 0,-2 0 230,24 0 1,-4 0-231,-5 0 0,-3 0 117,-11 1 1,-3 1-118,-6-1 0,-3 1 0,44 4 0,-19 0 721,-17 0-721,-20-1 0,-18-1 0,-8-1 0,-10 1 0,1 1 0,-6-3 0,4 0 0,-3 0 0,6 1 0,26 6 0,39 6 0,-17-4 0,6 0 0,13 2 0,4 1 0,1 0 0,-1 0 0,-7-2 0,-5 0 0,-14-2 0,-6-1 0,13 3 0,-27-6 0,-20-3 0,-5-2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54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24575,'40'0'0,"46"0"0,-22 0 0,3 0 0,8 0 0,-1 0 0,-11 0 0,-5 0 0,13 0 0,-41 0 0,-22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22.0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24575,'26'0'0,"17"0"0,19 0 0,1 0 0,-19 0 0,-16 0 0,-17 0 0,-6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8:56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24575,'44'0'0,"16"0"0,11 0 0,17 0 0,5 0 0,4 0 0,-3 0 0,-13 0 0,-12 0 0,-19 0 0,-26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35.4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30 24575,'23'0'0,"31"0"0,-7 0 0,7 0 0,14 0 0,5 0 0,8 0 0,2 0 0,-2 0 0,-2 0 0,-11 0 0,-4 0 0,34 0 0,-35 0 0,-32 0 0,-15 0 0,-7 0 0,-6 0 0,-2-6 0,-5-3 0,2 2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37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24575,'29'0'0,"21"0"0,12 0 0,12 0 0,4 0 0,5 0 0,-1 0 0,-11 0 0,-11 0 0,-12 0 0,-22 0 0,6 0 0,48 0 0,-8 0 0,9 0 0,-15 0 0,4 0 0,1 0 0,5 0 0,2 0 0,-2 0 0,-6 0 0,-2 0 0,-3 0 0,10 0 0,-6 0 0,26 0 0,-50 0 0,-25 0 0,-11 0 0,-4 0 0,6 0 0,29 0 0,37 0 0,23 0 0,-48 0 0,-3 0 0,25 0 0,-30 2 0,-20 0 0,-11 1 0,-7-1 0,0-2 0,-1 0 0,4 0 0,38 0 0,22 0 0,8 0 0,-10 0 0,-36 0 0,-19 0 0,-7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39.0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24575,'0'0'0,"39"0"0,7 0 0,9 0 0,18 0 0,6 0 0,10 0 0,-1 0 0,-11 0 0,-6 0 0,25 0 0,-50 0 0,-26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41.2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80 24575,'7'0'0,"11"0"0,31 0 0,23 0 0,18 0 0,0 0 0,-23 0 0,-18 0 0,-20 0 0,-14 0 0,-6 0 0,0 0 0,-1 0 0,4 0 0,27 0 0,44 0 0,-19 0 0,6 0 0,18 0 0,5 0 0,4 0 0,-1 0 0,-10 0 0,-5 0 0,-16 0 0,-7 0 0,12 0 0,-27 0 0,11 0 0,25 0 0,19 0 0,-2 0 0,-25 0 0,-27 0 0,-20 0 0,-11 0 0,-7-2 0,-4-3 0,-3-4 0,-5-6-1696,-19-8 0,15 12 0,-12-4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42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24575,'32'0'0,"31"0"0,37 0 0,-39 0 0,0 0 0,-6 0 0,-3 0 0,20 0 0,-36 0 0,-27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44.0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24575,'36'0'0,"49"0"0,-1 0 0,14 0 0,-13 0 0,6 0 0,0 0 0,2 0 0,-1 0 0,-1 0 0,-7 0 0,-1 0 0,-6 0 0,6 0 0,-12 0 0,4 0 0,-34 0 0,-34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7:29:46.3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24575,'7'0'0,"18"0"0,51 0 0,-15 0 0,5 0 0,7 0 0,1 0 0,-6 0 0,-6 0 0,13 0 0,-44 0 0,-9 0 0,41 0 0,0 0 0,9 0 0,20 0 0,7 0 0,-26 0 0,2 0 0,-2 0 0,26 0 0,-7 0 0,-24 0 0,-7 0 0,21 0 0,-54-1 0,-15 0 0,-15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23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24575,'7'0'0,"13"0"0,3 0 0,0 0 0,0 0 0,2 0 0,14 0 0,9 0 0,-3 0 0,-12 0 0,-11 0 0,-10 0 0,-5 0 0,-2 0 0,3 0 0,11 0 0,14 0 0,8 0 0,1 0 0,-9 0 0,-10 0 0,-10 0 0,-4 0 0,-6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25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24575,'30'0'0,"35"0"0,-13 0 0,4 0 0,7 0 0,1 0 0,-7 0 0,-3 0 0,21 0 0,-38 0 0,-19 0 0,-11 0 0,-2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27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24575,'11'0'0,"16"0"0,8 0 0,-6 0 0,7 0 0,3 0 0,39 0 0,-29 0 0,2 0 0,47 0 0,-18 0 0,-29 0 0,-28 0 0,-9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28.3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24575,'14'0'0,"10"0"0,16 0 0,-14 0 0,9 0 0,-18 0 0,7 0 0,3 0 0,-6 0 0,-6 0 0,-1 0 0,2 0 0,7 0 0,1 0 0,0 0 0,-3 0 0,-9 0 0,-3 0 0,-8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30.2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24575,'29'0'0,"25"0"0,26 0 0,10 0 0,-15 0 0,-30 0 0,-24 0 0,-15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32.4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24575,'9'0'0,"6"0"0,-6 0 0,9 0 0,2 0 0,16 0 0,14 0 0,14 0 0,14 0 0,10 0 0,0 2 0,-12 3 0,-23 2 0,-20 1 0,-15 0 0,-9-5 0,-5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3T16:52:34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24575,'15'0'0,"26"0"0,43 0 0,-23 0 0,3 0 0,8 0 0,-1 0 0,-5 0 0,-4 0 0,28 0 0,-41 0 0,-31 0 0,-13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322F-4357-6F48-9ECD-DA263717FCE0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0AD30-0FDA-0442-8004-ECD35CB6D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0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make this process easy and efficient, Java API developers has introduced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E0AD30-0FDA-0442-8004-ECD35CB6D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5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30.png"/><Relationship Id="rId2" Type="http://schemas.openxmlformats.org/officeDocument/2006/relationships/image" Target="../media/image26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customXml" Target="../ink/ink24.xml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.xml"/><Relationship Id="rId18" Type="http://schemas.openxmlformats.org/officeDocument/2006/relationships/image" Target="../media/image21.png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7.xml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4.xml"/><Relationship Id="rId24" Type="http://schemas.openxmlformats.org/officeDocument/2006/relationships/image" Target="../media/image24.png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10" Type="http://schemas.openxmlformats.org/officeDocument/2006/relationships/image" Target="../media/image17.png"/><Relationship Id="rId19" Type="http://schemas.openxmlformats.org/officeDocument/2006/relationships/customXml" Target="../ink/ink18.xml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114" y="1334530"/>
            <a:ext cx="10231393" cy="329407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8 </a:t>
            </a:r>
            <a:b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StringJoiner </a:t>
            </a:r>
            <a:r>
              <a:rPr lang="en-IN" sz="32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String.join() </a:t>
            </a:r>
            <a:r>
              <a:rPr lang="en-IN" sz="32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566A-13F3-DB10-D6E3-3E8B6FDF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148282"/>
            <a:ext cx="11924270" cy="6549080"/>
          </a:xfrm>
        </p:spPr>
        <p:txBody>
          <a:bodyPr/>
          <a:lstStyle/>
          <a:p>
            <a:pPr marL="0" indent="0">
              <a:buNone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String.join() Method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join() method internally uses StringJoiner class.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method can be used to join </a:t>
            </a:r>
            <a:r>
              <a:rPr lang="en-IN" sz="2800" b="0" i="0" dirty="0">
                <a:solidFill>
                  <a:srgbClr val="192A3D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strings or array of strings or list of strings</a:t>
            </a:r>
            <a:r>
              <a:rPr lang="en-IN" sz="28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IN" sz="2800" b="0" i="0" dirty="0">
                <a:solidFill>
                  <a:srgbClr val="192A3D"/>
                </a:solidFill>
                <a:effectLst/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only with delimiter not with prefix and suffix</a:t>
            </a:r>
            <a:r>
              <a:rPr lang="en-IN" sz="28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a) public static String join(CharSequence delimiter, CharSequence… elements)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b) public static String join(CharSequence delimiter, Iterable&lt;? extends CharSequence&gt; elements)</a:t>
            </a:r>
            <a:endParaRPr lang="en-IN" sz="2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8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C31-C226-1339-EC81-301B772F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72996"/>
            <a:ext cx="11689492" cy="6425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String join(CharSequence delimiter, CharSequence… elements)</a:t>
            </a:r>
          </a:p>
          <a:p>
            <a:pPr marL="0" indent="0">
              <a:buNone/>
            </a:pP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E15E0-6BA6-8FBF-EF79-7DA03BB4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8" y="1064439"/>
            <a:ext cx="11849577" cy="366819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8EC4C9-E91C-B56C-156B-373D0E7E116F}"/>
              </a:ext>
            </a:extLst>
          </p:cNvPr>
          <p:cNvGrpSpPr/>
          <p:nvPr/>
        </p:nvGrpSpPr>
        <p:grpSpPr>
          <a:xfrm>
            <a:off x="1583231" y="4223238"/>
            <a:ext cx="1863720" cy="39240"/>
            <a:chOff x="1583231" y="4223238"/>
            <a:chExt cx="186372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0A8AA3-8B04-0286-91B3-2BF6E7C27132}"/>
                    </a:ext>
                  </a:extLst>
                </p14:cNvPr>
                <p14:cNvContentPartPr/>
                <p14:nvPr/>
              </p14:nvContentPartPr>
              <p14:xfrm>
                <a:off x="1583231" y="4223238"/>
                <a:ext cx="35856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0A8AA3-8B04-0286-91B3-2BF6E7C271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8911" y="4218918"/>
                  <a:ext cx="3672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8FCF8BE-C8F4-9C34-899D-EC26EAE76A4D}"/>
                    </a:ext>
                  </a:extLst>
                </p14:cNvPr>
                <p14:cNvContentPartPr/>
                <p14:nvPr/>
              </p14:nvContentPartPr>
              <p14:xfrm>
                <a:off x="2472791" y="4258878"/>
                <a:ext cx="974160" cy="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8FCF8BE-C8F4-9C34-899D-EC26EAE76A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68471" y="4254558"/>
                  <a:ext cx="982800" cy="1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0CA6FF7-CD31-D295-340E-FADC26902FCE}"/>
                  </a:ext>
                </a:extLst>
              </p14:cNvPr>
              <p14:cNvContentPartPr/>
              <p14:nvPr/>
            </p14:nvContentPartPr>
            <p14:xfrm>
              <a:off x="4537391" y="4197678"/>
              <a:ext cx="28080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0CA6FF7-CD31-D295-340E-FADC26902F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3071" y="4193358"/>
                <a:ext cx="2894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0A12AE-3B62-F7B1-58E8-C1EEEF03BD2F}"/>
                  </a:ext>
                </a:extLst>
              </p14:cNvPr>
              <p14:cNvContentPartPr/>
              <p14:nvPr/>
            </p14:nvContentPartPr>
            <p14:xfrm>
              <a:off x="5827631" y="4213878"/>
              <a:ext cx="736200" cy="2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0A12AE-3B62-F7B1-58E8-C1EEEF03BD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23311" y="4209558"/>
                <a:ext cx="744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D479A3-8E58-6F14-96D3-0236240C0CCF}"/>
                  </a:ext>
                </a:extLst>
              </p14:cNvPr>
              <p14:cNvContentPartPr/>
              <p14:nvPr/>
            </p14:nvContentPartPr>
            <p14:xfrm>
              <a:off x="7741391" y="4243758"/>
              <a:ext cx="19512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D479A3-8E58-6F14-96D3-0236240C0C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37071" y="4239438"/>
                <a:ext cx="2037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9823EC-7B6B-F3AB-29AD-82FE1CD4E55C}"/>
                  </a:ext>
                </a:extLst>
              </p14:cNvPr>
              <p14:cNvContentPartPr/>
              <p14:nvPr/>
            </p14:nvContentPartPr>
            <p14:xfrm>
              <a:off x="9456791" y="4205598"/>
              <a:ext cx="492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9823EC-7B6B-F3AB-29AD-82FE1CD4E5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52471" y="4201278"/>
                <a:ext cx="5011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D1952F4-16AD-938B-FD0B-E2041E9FEF4E}"/>
                  </a:ext>
                </a:extLst>
              </p14:cNvPr>
              <p14:cNvContentPartPr/>
              <p14:nvPr/>
            </p14:nvContentPartPr>
            <p14:xfrm>
              <a:off x="11122871" y="4230438"/>
              <a:ext cx="60984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D1952F4-16AD-938B-FD0B-E2041E9FEF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18551" y="4226118"/>
                <a:ext cx="618480" cy="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8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BC31-C226-1339-EC81-301B772F2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172996"/>
            <a:ext cx="11689492" cy="6425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String join(CharSequence delimiter, CharSequence… elements)</a:t>
            </a:r>
          </a:p>
          <a:p>
            <a:pPr marL="0" indent="0">
              <a:buNone/>
            </a:pP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B920FD-2C91-D39E-D543-A1ECADE49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1" y="815356"/>
            <a:ext cx="12033197" cy="40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D8EAB-E4CC-016C-F00E-7A30741C4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550" y="1586207"/>
            <a:ext cx="11777663" cy="3891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6E165D-9455-90B2-02ED-E49D313BCAC7}"/>
              </a:ext>
            </a:extLst>
          </p:cNvPr>
          <p:cNvSpPr txBox="1"/>
          <p:nvPr/>
        </p:nvSpPr>
        <p:spPr>
          <a:xfrm>
            <a:off x="355256" y="498559"/>
            <a:ext cx="9962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String join(CharSequence delimiter, Iterable&lt;? extends CharSequence&gt; elements)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6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6E165D-9455-90B2-02ED-E49D313BCAC7}"/>
              </a:ext>
            </a:extLst>
          </p:cNvPr>
          <p:cNvSpPr txBox="1"/>
          <p:nvPr/>
        </p:nvSpPr>
        <p:spPr>
          <a:xfrm>
            <a:off x="355256" y="498559"/>
            <a:ext cx="9962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static String join(CharSequence delimiter, Iterable&lt;? extends CharSequence&gt; elements)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74C01-DD8F-E32C-65B0-2EFA3ABE7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256" y="1828801"/>
            <a:ext cx="11722784" cy="37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638EE-9575-FF6A-B974-ADBD21CA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708" y="271849"/>
            <a:ext cx="11615351" cy="63390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oining or concatenating the strings is the frequent operation while programming any kind of applications.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java.util.StringJoiner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String.join()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 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using these, we can join an array of strings or a list of strings or simply string elements separated by a mandatory delimiter and optional prefix and suffix. 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8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6220-46DC-93E5-679F-B574DB10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111210"/>
            <a:ext cx="11829535" cy="6598507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StringJoiner </a:t>
            </a:r>
            <a:endParaRPr lang="en-US" u="sng" dirty="0"/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StringJoiner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class internally uses 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class to join the strings.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java.util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package.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 StringJoiner, we can join </a:t>
            </a:r>
            <a:r>
              <a:rPr lang="en-IN" sz="2400" b="0" i="0" dirty="0">
                <a:solidFill>
                  <a:srgbClr val="192A3D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only the strings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but not the array of strings or list of strings.</a:t>
            </a:r>
          </a:p>
          <a:p>
            <a:pPr marL="0" indent="0">
              <a:buNone/>
            </a:pP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Constructors:</a:t>
            </a:r>
          </a:p>
          <a:p>
            <a:pPr marL="0" indent="0">
              <a:buNone/>
            </a:pPr>
            <a:endParaRPr lang="en-IN" sz="28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StringJoiner s = new StringJoiner(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CharSequence delimiter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StringJoiner s = new StringJoiner(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CharSequence delimiter, CharSequence prefix, CharSequence suffix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085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64F3-F65B-DC83-3BCE-1394F991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72995"/>
            <a:ext cx="11813059" cy="651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</a:t>
            </a:r>
            <a:r>
              <a:rPr lang="en-IN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StringJoiner(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513E9-2076-A1FD-00C3-82924450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1" y="810238"/>
            <a:ext cx="11013763" cy="56523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02E49AF-8B6B-A328-023C-7EB499DC013D}"/>
                  </a:ext>
                </a:extLst>
              </p14:cNvPr>
              <p14:cNvContentPartPr/>
              <p14:nvPr/>
            </p14:nvContentPartPr>
            <p14:xfrm>
              <a:off x="2071031" y="6502038"/>
              <a:ext cx="26604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02E49AF-8B6B-A328-023C-7EB499DC01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6711" y="6497718"/>
                <a:ext cx="274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522DCE-2C44-A5F9-6FF5-FBDF763FDB7C}"/>
                  </a:ext>
                </a:extLst>
              </p14:cNvPr>
              <p14:cNvContentPartPr/>
              <p14:nvPr/>
            </p14:nvContentPartPr>
            <p14:xfrm>
              <a:off x="2938631" y="6487998"/>
              <a:ext cx="1026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522DCE-2C44-A5F9-6FF5-FBDF763FDB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4311" y="6483678"/>
                <a:ext cx="11124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0BE60F-6B98-E979-B491-C137A37BCA88}"/>
                  </a:ext>
                </a:extLst>
              </p14:cNvPr>
              <p14:cNvContentPartPr/>
              <p14:nvPr/>
            </p14:nvContentPartPr>
            <p14:xfrm>
              <a:off x="3344711" y="6460278"/>
              <a:ext cx="2012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0BE60F-6B98-E979-B491-C137A37BCA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0391" y="6455958"/>
                <a:ext cx="2098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7D64E70-6B79-6149-DD42-1CD55950EB05}"/>
                  </a:ext>
                </a:extLst>
              </p14:cNvPr>
              <p14:cNvContentPartPr/>
              <p14:nvPr/>
            </p14:nvContentPartPr>
            <p14:xfrm>
              <a:off x="4638191" y="6419598"/>
              <a:ext cx="21168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7D64E70-6B79-6149-DD42-1CD55950EB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3871" y="6415278"/>
                <a:ext cx="220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78F4A5-66F7-3036-481B-B3BA7FB0BBA9}"/>
                  </a:ext>
                </a:extLst>
              </p14:cNvPr>
              <p14:cNvContentPartPr/>
              <p14:nvPr/>
            </p14:nvContentPartPr>
            <p14:xfrm>
              <a:off x="5775071" y="6445158"/>
              <a:ext cx="22392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78F4A5-66F7-3036-481B-B3BA7FB0BB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70751" y="6440838"/>
                <a:ext cx="23256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83CFDD3-BECA-2271-95CB-E7E010CAE864}"/>
                  </a:ext>
                </a:extLst>
              </p14:cNvPr>
              <p14:cNvContentPartPr/>
              <p14:nvPr/>
            </p14:nvContentPartPr>
            <p14:xfrm>
              <a:off x="6252431" y="6445158"/>
              <a:ext cx="1396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83CFDD3-BECA-2271-95CB-E7E010CAE8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48111" y="6440838"/>
                <a:ext cx="14832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7D3678-2872-D481-D8D9-8CF3E95B7E81}"/>
                  </a:ext>
                </a:extLst>
              </p14:cNvPr>
              <p14:cNvContentPartPr/>
              <p14:nvPr/>
            </p14:nvContentPartPr>
            <p14:xfrm>
              <a:off x="7506311" y="6445518"/>
              <a:ext cx="144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7D3678-2872-D481-D8D9-8CF3E95B7E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01991" y="6441198"/>
                <a:ext cx="153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DAC54F0-C20C-CD82-EB5D-AF69AF7BF5B7}"/>
                  </a:ext>
                </a:extLst>
              </p14:cNvPr>
              <p14:cNvContentPartPr/>
              <p14:nvPr/>
            </p14:nvContentPartPr>
            <p14:xfrm>
              <a:off x="9076631" y="6441918"/>
              <a:ext cx="240840" cy="1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DAC54F0-C20C-CD82-EB5D-AF69AF7BF5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72311" y="6437598"/>
                <a:ext cx="24948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B559ED-C988-C685-425E-EECED590B07D}"/>
                  </a:ext>
                </a:extLst>
              </p14:cNvPr>
              <p14:cNvContentPartPr/>
              <p14:nvPr/>
            </p14:nvContentPartPr>
            <p14:xfrm>
              <a:off x="10698071" y="6486198"/>
              <a:ext cx="25164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B559ED-C988-C685-425E-EECED590B0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93751" y="6481878"/>
                <a:ext cx="26028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64F3-F65B-DC83-3BCE-1394F991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72995"/>
            <a:ext cx="11813059" cy="651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</a:t>
            </a:r>
            <a:r>
              <a:rPr lang="en-IN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StringJoiner(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67F8D4-8891-F591-25F2-DC7FD0E0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2" y="814116"/>
            <a:ext cx="11960295" cy="556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64F3-F65B-DC83-3BCE-1394F991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72995"/>
            <a:ext cx="11813059" cy="651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</a:t>
            </a:r>
            <a:r>
              <a:rPr lang="en-IN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StringJoiner(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246E8-27B8-43A0-39B7-A472C30D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3" y="888980"/>
            <a:ext cx="11610917" cy="48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5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64F3-F65B-DC83-3BCE-1394F991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" y="172995"/>
            <a:ext cx="11813059" cy="651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</a:t>
            </a:r>
            <a:r>
              <a:rPr lang="en-IN" sz="28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StringJoiner(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</a:t>
            </a:r>
            <a:r>
              <a:rPr lang="en-IN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570E5-7B7F-9355-B71B-AE2752804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4" y="926954"/>
            <a:ext cx="11755392" cy="48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95229-F556-EB0F-2370-791DEB79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185352"/>
            <a:ext cx="11788346" cy="647494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new StringJoiner(</a:t>
            </a:r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delimiter, CharSequence prefix, CharSequence suffix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B1F1F-7C6C-93EC-259A-C70BA0D9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30" y="1333275"/>
            <a:ext cx="11656540" cy="49517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DC99FA-A6B7-00B1-F1BA-B5B90D217B6E}"/>
                  </a:ext>
                </a:extLst>
              </p14:cNvPr>
              <p14:cNvContentPartPr/>
              <p14:nvPr/>
            </p14:nvContentPartPr>
            <p14:xfrm>
              <a:off x="4479791" y="2944158"/>
              <a:ext cx="2204640" cy="10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DC99FA-A6B7-00B1-F1BA-B5B90D217B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5471" y="2939838"/>
                <a:ext cx="22132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7BC5D2C-854E-1F42-A4F0-1987602B65F8}"/>
                  </a:ext>
                </a:extLst>
              </p14:cNvPr>
              <p14:cNvContentPartPr/>
              <p14:nvPr/>
            </p14:nvContentPartPr>
            <p14:xfrm>
              <a:off x="937031" y="6257958"/>
              <a:ext cx="257760" cy="30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7BC5D2C-854E-1F42-A4F0-1987602B65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2711" y="6253638"/>
                <a:ext cx="266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C2E303-CF7F-ECD8-EC80-6B71CC880D2D}"/>
                  </a:ext>
                </a:extLst>
              </p14:cNvPr>
              <p14:cNvContentPartPr/>
              <p14:nvPr/>
            </p14:nvContentPartPr>
            <p14:xfrm>
              <a:off x="11603111" y="6109998"/>
              <a:ext cx="419400" cy="23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C2E303-CF7F-ECD8-EC80-6B71CC880D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98791" y="6105678"/>
                <a:ext cx="428040" cy="24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88B9D71-F664-80C4-AA37-F0C668D4D6D7}"/>
              </a:ext>
            </a:extLst>
          </p:cNvPr>
          <p:cNvGrpSpPr/>
          <p:nvPr/>
        </p:nvGrpSpPr>
        <p:grpSpPr>
          <a:xfrm>
            <a:off x="982391" y="6208638"/>
            <a:ext cx="6916320" cy="142560"/>
            <a:chOff x="982391" y="6208638"/>
            <a:chExt cx="691632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65CE43-A445-B2A2-1150-669EAAC37233}"/>
                    </a:ext>
                  </a:extLst>
                </p14:cNvPr>
                <p14:cNvContentPartPr/>
                <p14:nvPr/>
              </p14:nvContentPartPr>
              <p14:xfrm>
                <a:off x="982391" y="6282438"/>
                <a:ext cx="475920" cy="68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65CE43-A445-B2A2-1150-669EAAC372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8071" y="6278118"/>
                  <a:ext cx="484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266DBD-1EEF-35BD-E278-744FE637130C}"/>
                    </a:ext>
                  </a:extLst>
                </p14:cNvPr>
                <p14:cNvContentPartPr/>
                <p14:nvPr/>
              </p14:nvContentPartPr>
              <p14:xfrm>
                <a:off x="1698791" y="6211158"/>
                <a:ext cx="37008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266DBD-1EEF-35BD-E278-744FE637130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4471" y="6206838"/>
                  <a:ext cx="37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A83181-195E-03E7-0B88-A643AFE62ABB}"/>
                    </a:ext>
                  </a:extLst>
                </p14:cNvPr>
                <p14:cNvContentPartPr/>
                <p14:nvPr/>
              </p14:nvContentPartPr>
              <p14:xfrm>
                <a:off x="2595551" y="6208638"/>
                <a:ext cx="4341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A83181-195E-03E7-0B88-A643AFE62A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91231" y="6204318"/>
                  <a:ext cx="442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FF3656-BAEA-5AA9-D931-E5C80B53190D}"/>
                    </a:ext>
                  </a:extLst>
                </p14:cNvPr>
                <p14:cNvContentPartPr/>
                <p14:nvPr/>
              </p14:nvContentPartPr>
              <p14:xfrm>
                <a:off x="3280991" y="6215118"/>
                <a:ext cx="3027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FF3656-BAEA-5AA9-D931-E5C80B5319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6671" y="6210798"/>
                  <a:ext cx="311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1649CE-4210-9568-FE6A-7679BFF9B9C3}"/>
                    </a:ext>
                  </a:extLst>
                </p14:cNvPr>
                <p14:cNvContentPartPr/>
                <p14:nvPr/>
              </p14:nvContentPartPr>
              <p14:xfrm>
                <a:off x="4537751" y="6215838"/>
                <a:ext cx="54108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1649CE-4210-9568-FE6A-7679BFF9B9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33431" y="6211518"/>
                  <a:ext cx="549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A7C099F-1583-B00F-70BB-BDED1F2124B2}"/>
                    </a:ext>
                  </a:extLst>
                </p14:cNvPr>
                <p14:cNvContentPartPr/>
                <p14:nvPr/>
              </p14:nvContentPartPr>
              <p14:xfrm>
                <a:off x="5625311" y="6220878"/>
                <a:ext cx="1209240" cy="7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A7C099F-1583-B00F-70BB-BDED1F2124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20991" y="6216558"/>
                  <a:ext cx="1217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551797-8BAC-D253-7CE8-C2C831470C1B}"/>
                    </a:ext>
                  </a:extLst>
                </p14:cNvPr>
                <p14:cNvContentPartPr/>
                <p14:nvPr/>
              </p14:nvContentPartPr>
              <p14:xfrm>
                <a:off x="7669391" y="6255438"/>
                <a:ext cx="2293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551797-8BAC-D253-7CE8-C2C831470C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65071" y="6251118"/>
                  <a:ext cx="2379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BFC0EE7-E9D3-F94E-3C04-E51EC670EF3B}"/>
                  </a:ext>
                </a:extLst>
              </p14:cNvPr>
              <p14:cNvContentPartPr/>
              <p14:nvPr/>
            </p14:nvContentPartPr>
            <p14:xfrm>
              <a:off x="9177071" y="6184878"/>
              <a:ext cx="2775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BFC0EE7-E9D3-F94E-3C04-E51EC670EF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72751" y="6180558"/>
                <a:ext cx="2862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58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F0171-D06B-8CD8-B7AA-B7C180BE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06" y="1146727"/>
            <a:ext cx="11863388" cy="51567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9C3B6-90F3-932E-7D1E-550B75CEA1C3}"/>
              </a:ext>
            </a:extLst>
          </p:cNvPr>
          <p:cNvSpPr txBox="1"/>
          <p:nvPr/>
        </p:nvSpPr>
        <p:spPr>
          <a:xfrm>
            <a:off x="379970" y="103143"/>
            <a:ext cx="10395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StringJoiner s = new StringJoiner(</a:t>
            </a:r>
            <a:r>
              <a:rPr lang="en-IN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CharSequence delimiter, CharSequence prefix, CharSequence suffix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059430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810</TotalTime>
  <Words>355</Words>
  <Application>Microsoft Macintosh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Parcel</vt:lpstr>
      <vt:lpstr>Java 8  StringJoiner class, String.join() 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167</cp:revision>
  <dcterms:created xsi:type="dcterms:W3CDTF">2022-09-30T05:28:25Z</dcterms:created>
  <dcterms:modified xsi:type="dcterms:W3CDTF">2022-11-04T16:27:20Z</dcterms:modified>
</cp:coreProperties>
</file>