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C9EB-5BB1-700C-0223-5B495171F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DB909-96D5-C2B4-B5E1-F4BA90DB5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AEBB-FA38-EE87-45FB-EA64FBFB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06DA-C75E-1648-8664-250DC50A57E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E957-C06E-57E9-C66E-9998754E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D3BC6-E419-D56C-9DDC-54E48D31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C559-B906-5E4C-B352-DCD8A489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9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4D4C-A00C-0EEC-1A7B-3B5627BC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18662-580D-DF55-B7C7-0DEC03F5C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1F6BD-AE74-AFF4-E19D-57FF6474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06DA-C75E-1648-8664-250DC50A57E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E533A-938E-CE80-3221-96BED7E2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DB8AB-8281-FD65-D066-2E98D8C3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C559-B906-5E4C-B352-DCD8A489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76655-9228-C3C9-88A9-4F9D22876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0EA6B-7FF6-56E8-8BE0-A652C8244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37D43-00A9-C7FD-33BB-1452304A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06DA-C75E-1648-8664-250DC50A57E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99BD-C2A7-A987-DFC8-D7E7F875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9C3C3-7F45-264D-4A06-18E258B5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C559-B906-5E4C-B352-DCD8A489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2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F31D-0796-2B9E-CD4D-C866E1BC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CFF0-DDA9-C487-3A16-6960D18FC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7853A-33E5-995F-58B6-1C5BDFFF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06DA-C75E-1648-8664-250DC50A57E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68FB9-FD37-CA05-37A8-1F6F6B0D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EB757-099D-6817-7819-EB693176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C559-B906-5E4C-B352-DCD8A489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ADD4-ECD7-8239-D025-9D9F1BAA1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1A289-21D4-B2AB-90E3-DE79EF3BC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B6C8F-2BBE-CB67-846D-34BC9EC6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06DA-C75E-1648-8664-250DC50A57E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4548A-AEC2-9214-09D3-C8F04501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D634D-92B2-5539-B5EB-9F9524F7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C559-B906-5E4C-B352-DCD8A489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9B4F-1F00-7EB0-C9EA-529BFE8C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1730-5ACB-E208-6BD0-FD3F9621A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4BF09-3217-5315-BD71-809A22FCC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044A1-280F-EDB1-4421-EB554EC8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06DA-C75E-1648-8664-250DC50A57EB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BE9F1-17FF-C441-9625-AF3DBB07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DFA5-3F4F-6E44-0E6F-5040F239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C559-B906-5E4C-B352-DCD8A489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9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3585-4496-8FD9-25CF-321C54A6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CEE94-412A-38D7-0FF3-CCA883089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5E36C-E99A-DEBA-BF69-A7A151C1E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77F0D-8943-3407-0A05-C277D1AC3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03370-3CA2-441C-6388-E40C64BEE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107D5-F9D2-4532-E501-0EF5EDE3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06DA-C75E-1648-8664-250DC50A57EB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F043C-A092-C0A8-0A36-903DE6B5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CF511-E60B-6704-4D17-ADF21532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C559-B906-5E4C-B352-DCD8A489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C37E-5304-5036-E4CB-4EBCDAAE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4D8AA-DDC7-66AB-C0BC-8221C377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06DA-C75E-1648-8664-250DC50A57EB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C5D85-1017-0205-9717-FEB832ED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5F835-C15E-6DFE-3B7C-5BE3ED12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C559-B906-5E4C-B352-DCD8A489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2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27EAD-629C-635B-6F56-C996F121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06DA-C75E-1648-8664-250DC50A57EB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E8687-B879-631A-8F4E-2DD23D31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16624-9DF7-06DA-0EAF-ED66909E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C559-B906-5E4C-B352-DCD8A489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53AD-BBE2-A792-6C2F-24CAE46C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7655-625E-EA09-8469-A1CAB96A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EEED2-F053-5F95-6CCF-A9A74D8D3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9DDAA-072E-D727-D385-892D349C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06DA-C75E-1648-8664-250DC50A57EB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A0806-453E-782C-A9FC-D4072498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9BBDC-210C-2F87-780B-476B7C1C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C559-B906-5E4C-B352-DCD8A489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9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F132-1FE0-2250-B4A6-D8FC5464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EF841-E831-8E46-5745-7F8168B21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96FF5-7253-2AA4-EA0D-CC9C90281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1ABC4-17CC-C2AB-E51B-196917B1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06DA-C75E-1648-8664-250DC50A57EB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88D13-C3F4-5FA0-3C13-B675E916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25459-5BBF-4814-86F3-B4A60048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C559-B906-5E4C-B352-DCD8A489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6209A-1E0C-C1A5-4DE4-0182F2AB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361B-B5CE-8D11-CC1C-5B1F15173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34B64-C13A-9F55-9C95-D4215A403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106DA-C75E-1648-8664-250DC50A57E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C0C1-695B-729E-F065-C7AB44209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46E3F-A75F-D53F-BE37-CA3BA55FE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3C559-B906-5E4C-B352-DCD8A489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5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0172-81B7-7147-C2F0-C901F5C00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7629" y="1643450"/>
            <a:ext cx="4203357" cy="119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i="0" dirty="0">
                <a:solidFill>
                  <a:srgbClr val="002060"/>
                </a:solidFill>
                <a:effectLst/>
              </a:rPr>
              <a:t>Java 8 - Streams</a:t>
            </a:r>
          </a:p>
          <a:p>
            <a:pPr marL="0" indent="0">
              <a:buNone/>
            </a:pP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0CB18-2E71-C373-0BFC-5B8816820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8377" y="1075042"/>
            <a:ext cx="5459626" cy="3163328"/>
          </a:xfrm>
        </p:spPr>
        <p:txBody>
          <a:bodyPr>
            <a:normAutofit/>
          </a:bodyPr>
          <a:lstStyle/>
          <a:p>
            <a:r>
              <a:rPr lang="en-IN" sz="2200" b="0" i="0" dirty="0">
                <a:solidFill>
                  <a:srgbClr val="C00000"/>
                </a:solidFill>
                <a:effectLst/>
              </a:rPr>
              <a:t>What are Streams?</a:t>
            </a:r>
          </a:p>
          <a:p>
            <a:r>
              <a:rPr lang="en-IN" sz="2200" b="0" i="0" dirty="0">
                <a:solidFill>
                  <a:srgbClr val="C00000"/>
                </a:solidFill>
                <a:effectLst/>
              </a:rPr>
              <a:t>Why Streams?</a:t>
            </a:r>
          </a:p>
          <a:p>
            <a:r>
              <a:rPr lang="en-IN" sz="2200" b="0" i="0" dirty="0">
                <a:solidFill>
                  <a:srgbClr val="C00000"/>
                </a:solidFill>
                <a:effectLst/>
              </a:rPr>
              <a:t>Characteristics Of Streams ?</a:t>
            </a:r>
          </a:p>
          <a:p>
            <a:r>
              <a:rPr lang="en-IN" sz="2200" b="0" i="0" dirty="0">
                <a:solidFill>
                  <a:srgbClr val="C00000"/>
                </a:solidFill>
                <a:effectLst/>
              </a:rPr>
              <a:t>Stream Creation ?</a:t>
            </a:r>
          </a:p>
          <a:p>
            <a:r>
              <a:rPr lang="en-IN" sz="2200" b="0" i="0" dirty="0">
                <a:solidFill>
                  <a:srgbClr val="C00000"/>
                </a:solidFill>
                <a:effectLst/>
              </a:rPr>
              <a:t>Intermediate Operations ?</a:t>
            </a:r>
          </a:p>
          <a:p>
            <a:r>
              <a:rPr lang="en-IN" sz="2200" b="0" i="0" dirty="0">
                <a:solidFill>
                  <a:srgbClr val="C00000"/>
                </a:solidFill>
                <a:effectLst/>
              </a:rPr>
              <a:t>Terminal Operations ?</a:t>
            </a:r>
          </a:p>
          <a:p>
            <a:r>
              <a:rPr lang="en-IN" sz="2200" b="0" i="0" dirty="0">
                <a:solidFill>
                  <a:srgbClr val="C00000"/>
                </a:solidFill>
                <a:effectLst/>
              </a:rPr>
              <a:t>Short-circuiting Operations ?</a:t>
            </a:r>
            <a:endParaRPr lang="en-IN" sz="22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8BEE3-AB4E-3506-ADE3-EB2EFA234946}"/>
              </a:ext>
            </a:extLst>
          </p:cNvPr>
          <p:cNvSpPr txBox="1"/>
          <p:nvPr/>
        </p:nvSpPr>
        <p:spPr>
          <a:xfrm>
            <a:off x="1198606" y="4905634"/>
            <a:ext cx="997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0" dirty="0">
                <a:effectLst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52042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A25FA-2EC4-0B72-5607-DE114E2F8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210064"/>
            <a:ext cx="11788346" cy="638844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IN" b="1" i="0" dirty="0">
              <a:solidFill>
                <a:srgbClr val="002060"/>
              </a:solidFill>
              <a:effectLst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002060"/>
                </a:solidFill>
                <a:effectLst/>
              </a:rPr>
              <a:t>Streams -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  </a:t>
            </a:r>
            <a:r>
              <a:rPr lang="en-IN" sz="2400" dirty="0">
                <a:solidFill>
                  <a:srgbClr val="333333"/>
                </a:solidFill>
              </a:rPr>
              <a:t>S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equences of elements from a source which support data processing operations. 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333333"/>
                </a:solidFill>
                <a:effectLst/>
              </a:rPr>
              <a:t>	         Streams are operations on data. </a:t>
            </a:r>
          </a:p>
          <a:p>
            <a:pPr marL="0" indent="0">
              <a:buNone/>
            </a:pPr>
            <a:endParaRPr lang="en-IN" sz="24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Why Streams?</a:t>
            </a:r>
          </a:p>
          <a:p>
            <a:pPr marL="0" indent="0">
              <a:buNone/>
            </a:pPr>
            <a:r>
              <a:rPr lang="en-IN" sz="2400" dirty="0"/>
              <a:t>Almost every Java application use </a:t>
            </a:r>
            <a:r>
              <a:rPr lang="en-IN" sz="2400" b="1" dirty="0">
                <a:solidFill>
                  <a:srgbClr val="00B050"/>
                </a:solidFill>
              </a:rPr>
              <a:t>Collections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7030A0"/>
                </a:solidFill>
              </a:rPr>
              <a:t>store </a:t>
            </a:r>
            <a:r>
              <a:rPr lang="en-IN" sz="2400" dirty="0"/>
              <a:t>and</a:t>
            </a:r>
            <a:r>
              <a:rPr lang="en-IN" sz="2400" b="1" dirty="0">
                <a:solidFill>
                  <a:srgbClr val="7030A0"/>
                </a:solidFill>
              </a:rPr>
              <a:t> process </a:t>
            </a:r>
            <a:r>
              <a:rPr lang="en-IN" sz="2400" dirty="0"/>
              <a:t>the data. </a:t>
            </a:r>
          </a:p>
          <a:p>
            <a:pPr marL="0" indent="0">
              <a:buNone/>
            </a:pPr>
            <a:r>
              <a:rPr lang="en-IN" sz="2400" dirty="0"/>
              <a:t>It is not easy to write the code for even some common data processing operations like </a:t>
            </a:r>
            <a:r>
              <a:rPr lang="en-IN" sz="2400" dirty="0">
                <a:solidFill>
                  <a:srgbClr val="C00000"/>
                </a:solidFill>
              </a:rPr>
              <a:t>filtering, finding, matching, sorting, mapping</a:t>
            </a:r>
            <a:r>
              <a:rPr lang="en-IN" sz="2400" dirty="0"/>
              <a:t> etc using Collections API .</a:t>
            </a:r>
          </a:p>
          <a:p>
            <a:pPr marL="0" indent="0">
              <a:buNone/>
            </a:pPr>
            <a:r>
              <a:rPr lang="en-IN" sz="2400" dirty="0"/>
              <a:t>So, Java API designers come with Java 8 Streams API to write more complex data processing operations with much of ease.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738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AA2C-07B5-FE48-285A-4F76F71D7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68" y="172996"/>
            <a:ext cx="11887200" cy="6598508"/>
          </a:xfrm>
        </p:spPr>
        <p:txBody>
          <a:bodyPr/>
          <a:lstStyle/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002060"/>
                </a:solidFill>
                <a:effectLst/>
              </a:rPr>
              <a:t>Characteristics Of Streams :</a:t>
            </a:r>
          </a:p>
          <a:p>
            <a:pPr algn="l"/>
            <a:r>
              <a:rPr lang="en-IN" sz="2000" b="0" i="0" dirty="0">
                <a:solidFill>
                  <a:srgbClr val="333333"/>
                </a:solidFill>
                <a:effectLst/>
              </a:rPr>
              <a:t>Streams doesn’t store the data. we can’t add or remove elements from streams. </a:t>
            </a:r>
            <a:r>
              <a:rPr lang="en-IN" sz="2000" b="1" i="0" dirty="0">
                <a:solidFill>
                  <a:srgbClr val="7030A0"/>
                </a:solidFill>
                <a:effectLst/>
              </a:rPr>
              <a:t>streams are not the data structures</a:t>
            </a:r>
            <a:r>
              <a:rPr lang="en-IN" sz="2000" b="0" i="0" dirty="0">
                <a:solidFill>
                  <a:srgbClr val="7030A0"/>
                </a:solidFill>
                <a:effectLst/>
              </a:rPr>
              <a:t>.</a:t>
            </a:r>
            <a:r>
              <a:rPr lang="en-IN" sz="2000" b="0" i="0" dirty="0">
                <a:solidFill>
                  <a:srgbClr val="333333"/>
                </a:solidFill>
                <a:effectLst/>
              </a:rPr>
              <a:t> They are just operations on data.</a:t>
            </a:r>
          </a:p>
          <a:p>
            <a:r>
              <a:rPr lang="en-IN" sz="2000" b="1" dirty="0">
                <a:solidFill>
                  <a:srgbClr val="7030A0"/>
                </a:solidFill>
              </a:rPr>
              <a:t>Stream consumes a source,</a:t>
            </a:r>
            <a:r>
              <a:rPr lang="en-IN" sz="2000" dirty="0"/>
              <a:t> performs operations on it and produces the result. </a:t>
            </a:r>
          </a:p>
          <a:p>
            <a:pPr marL="457200" lvl="1" indent="0">
              <a:buNone/>
            </a:pPr>
            <a:r>
              <a:rPr lang="en-IN" sz="2000" b="1" dirty="0"/>
              <a:t>Source  : </a:t>
            </a:r>
            <a:r>
              <a:rPr lang="en-IN" sz="2000" dirty="0"/>
              <a:t> a collection or an array or an I/O resource. </a:t>
            </a:r>
            <a:endParaRPr lang="en-IN" sz="2000" b="0" i="0" dirty="0">
              <a:solidFill>
                <a:srgbClr val="333333"/>
              </a:solidFill>
              <a:effectLst/>
            </a:endParaRPr>
          </a:p>
          <a:p>
            <a:r>
              <a:rPr lang="en-IN" sz="2000" dirty="0"/>
              <a:t>As we know Collections need to be iterated explicitly. i.e., we have to write the code to iterate over collections. But all </a:t>
            </a:r>
            <a:r>
              <a:rPr lang="en-IN" sz="2000" b="1" dirty="0">
                <a:solidFill>
                  <a:srgbClr val="7030A0"/>
                </a:solidFill>
              </a:rPr>
              <a:t>stream operations do the iteration internally.</a:t>
            </a:r>
            <a:endParaRPr lang="en-IN" sz="2000" b="1" dirty="0">
              <a:solidFill>
                <a:srgbClr val="002060"/>
              </a:solidFill>
            </a:endParaRPr>
          </a:p>
          <a:p>
            <a:r>
              <a:rPr lang="en-IN" sz="2000" dirty="0"/>
              <a:t>To gain the performance while processing the large amount of data, we have to process it in parallel. </a:t>
            </a:r>
            <a:r>
              <a:rPr lang="en-IN" sz="2000" b="1" dirty="0">
                <a:solidFill>
                  <a:srgbClr val="7030A0"/>
                </a:solidFill>
              </a:rPr>
              <a:t>Java 8 Streams can be processed in parallel </a:t>
            </a:r>
            <a:r>
              <a:rPr lang="en-IN" sz="2000" dirty="0"/>
              <a:t>without writing any multi threaded code. </a:t>
            </a:r>
          </a:p>
          <a:p>
            <a:pPr marL="457200" lvl="1" indent="0">
              <a:buNone/>
            </a:pPr>
            <a:r>
              <a:rPr lang="en-IN" sz="2000" dirty="0"/>
              <a:t>To process the collections in parallel we just use </a:t>
            </a:r>
            <a:r>
              <a:rPr lang="en-IN" sz="2000" b="1" dirty="0">
                <a:solidFill>
                  <a:srgbClr val="00B050"/>
                </a:solidFill>
              </a:rPr>
              <a:t>parallelStream()</a:t>
            </a:r>
            <a:r>
              <a:rPr lang="en-IN" sz="2000" dirty="0"/>
              <a:t>  instead of </a:t>
            </a:r>
            <a:r>
              <a:rPr lang="en-IN" sz="2000" b="1" dirty="0">
                <a:solidFill>
                  <a:srgbClr val="00B0F0"/>
                </a:solidFill>
              </a:rPr>
              <a:t>stream()</a:t>
            </a:r>
          </a:p>
          <a:p>
            <a:r>
              <a:rPr lang="en-IN" sz="2000" b="1" dirty="0">
                <a:solidFill>
                  <a:srgbClr val="7030A0"/>
                </a:solidFill>
              </a:rPr>
              <a:t>we can’t traverse the streams more than once</a:t>
            </a:r>
            <a:r>
              <a:rPr lang="en-IN" sz="2000" dirty="0"/>
              <a:t> just like iterators. If we traverse the stream first time, it is said to be consumed.</a:t>
            </a:r>
            <a:endParaRPr lang="en-IN" dirty="0"/>
          </a:p>
          <a:p>
            <a:r>
              <a:rPr lang="en-IN" sz="2000" b="1" dirty="0">
                <a:solidFill>
                  <a:srgbClr val="7030A0"/>
                </a:solidFill>
              </a:rPr>
              <a:t>Pipeline of operations</a:t>
            </a:r>
            <a:r>
              <a:rPr lang="en-IN" sz="2000" dirty="0"/>
              <a:t> consists of three things – a source, one or more intermediate operations and a terminal operations.</a:t>
            </a:r>
          </a:p>
          <a:p>
            <a:r>
              <a:rPr lang="en-IN" sz="2000" dirty="0"/>
              <a:t>All elements of a stream are not populated at a time. </a:t>
            </a:r>
            <a:r>
              <a:rPr lang="en-IN" sz="2000" b="1" dirty="0">
                <a:solidFill>
                  <a:srgbClr val="7030A0"/>
                </a:solidFill>
              </a:rPr>
              <a:t>They are lazily populated</a:t>
            </a:r>
            <a:r>
              <a:rPr lang="en-IN" sz="2000" dirty="0"/>
              <a:t> as per demand because intermediate operations are not evaluated until terminal operation is invoked. </a:t>
            </a:r>
            <a:endParaRPr lang="en-IN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16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343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35</cp:revision>
  <dcterms:created xsi:type="dcterms:W3CDTF">2023-02-13T15:31:25Z</dcterms:created>
  <dcterms:modified xsi:type="dcterms:W3CDTF">2023-03-03T17:13:44Z</dcterms:modified>
</cp:coreProperties>
</file>