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3CD3-A63B-48B8-F76D-12E04630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1758-C061-B102-9DF8-FF9B554C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79FC-927C-4609-72CD-43AF7A76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C755-BF7E-FAED-0656-E5952D77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5614-4AA1-78F6-7652-CEDD37B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9ADF-1405-A5D5-0393-8C56D1E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9A61D-C86E-E168-A8A5-54E2B4FD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5F15-9767-FE15-A574-F2C18C91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99D8E-F527-262C-AFA1-4791C184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BA8A-E641-7086-A9CB-293716EC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929AD-D0A6-6F42-2024-1D904AAB5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8C99E-557C-FA34-11A7-7401D4A04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C862-CC93-DD80-59D4-F1C51752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BEBC-8366-EA70-EBFD-589DF763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47CD-4002-7847-745D-0C0177B1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8CF9-4536-5F52-F0D8-AABA3C6D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13AC-FB62-C113-5A79-D6FBF241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3FF5-DBC2-A4DA-3C11-2C795359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47F5-FF2C-5C0D-40ED-FA4E483B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70A1-FE09-4752-A175-1AC69BAE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86CA-6704-6199-BCFC-7C73ACB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2186A-D6A1-3498-4969-21E6B710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5962-4E64-9E34-74C5-F7ACCE51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F603-09FB-C6DF-F912-8935E4A7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FD4-70AB-FB33-D194-A1EB0AC3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4DE-725E-65D3-AA12-178BD699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9B6B-1063-D72E-C294-09D9FF5C6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04A2-D2EB-640A-849E-C50F2255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2CE4-CDD3-E39B-BA2A-34309FCC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1265-642D-4B26-2A2A-BD0492D6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A319-C449-8E46-6ACB-F3A9C5D4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8C79-39BB-83B2-D616-9459960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1C1C-0AA8-CD42-1BC1-1A1C242C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AC669-0A0E-4823-5B27-1A5729710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2EEC0-5281-78A1-D671-D41EA4F5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E4866-3D2B-7BA2-6C58-BFC81763C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F992E-A833-7747-820D-7B64CF3A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8E1DC-3753-B88C-4D77-F172713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9F241-EB15-1287-9029-A0CD101F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276-FCDE-6036-1DFF-2F237842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1B249-7B0D-2FA7-2309-C8ABDB00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021C-7A97-D2D7-084B-E603EC51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3E9C-898F-2385-B78A-24F7C31A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B4ED9-B9C9-6163-9E43-10B0DE18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B6D8C-CC6F-3F9B-5D85-EF7D8A9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742BC-7B6A-FF6D-3EB8-01E55C19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B4E-AB2D-618D-E1DE-90BB754B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6801-0E46-5CD9-430E-14DE58DE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F6F9-6766-FC55-7C67-80952BCF1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BF6E-6683-31A6-4148-41336BDF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23360-8F26-4AC0-8BD8-4B9BABA7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1A51-F195-6F47-E42B-B0AC9BDE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3765-7312-772F-7F78-E7D062EB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7492-D252-2D59-EB59-E59CA2CCA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66B18-3E7B-FAF1-559C-E89EB1BE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C9683-9BA2-2981-94E8-9A46FAC9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1249-968A-E64E-0D49-C5F7AB9B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D4EB-7445-665C-1623-0E854CF2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11DC0-9985-686A-CC89-2CC81DD9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8D59-1AF6-8194-6AC6-E74A731C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AE6F-459F-C708-3740-68054587C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BDFC-14C8-D641-AAEF-F40F7CD049C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02FF-7D83-52CE-A179-070722FB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DCCC-E02A-1743-7056-2601A0F1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8242-8831-4543-8BF0-C9AA5067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CC73-5F6D-1CAF-BED6-DB1BD8BED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3612"/>
          </a:xfrm>
        </p:spPr>
        <p:txBody>
          <a:bodyPr/>
          <a:lstStyle/>
          <a:p>
            <a:r>
              <a:rPr lang="en-US" b="1" dirty="0"/>
              <a:t>Abstraction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78B01-1E14-94BE-1865-1C352B82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774" y="4514850"/>
            <a:ext cx="3324225" cy="7429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06285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4788-D054-D322-28B3-F04245D8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6D2B-DFD1-B9E3-80CB-88D40828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00" y="4015946"/>
            <a:ext cx="3467100" cy="90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8349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86DD-BC3F-169F-0B1F-FBEDB5CC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A143-D7AB-A122-FDB2-8E38FA69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i="0" dirty="0">
                <a:effectLst/>
                <a:latin typeface="inter-bold"/>
              </a:rPr>
              <a:t>Abstraction</a:t>
            </a:r>
            <a:r>
              <a:rPr lang="en-IN" b="0" i="0" dirty="0">
                <a:effectLst/>
                <a:latin typeface="inter-regular"/>
              </a:rPr>
              <a:t> is a process of hiding the implementation details and showing only functionality to the user.</a:t>
            </a:r>
          </a:p>
          <a:p>
            <a:pPr marL="0" indent="0" algn="just">
              <a:buNone/>
            </a:pPr>
            <a:endParaRPr lang="en-IN" b="0" i="0" dirty="0">
              <a:effectLst/>
              <a:latin typeface="inter-regular"/>
            </a:endParaRPr>
          </a:p>
          <a:p>
            <a:r>
              <a:rPr lang="en-IN" b="0" i="0" dirty="0">
                <a:effectLst/>
                <a:latin typeface="-apple-system"/>
              </a:rPr>
              <a:t>Abstraction is the process of separating ideas from their action.</a:t>
            </a:r>
          </a:p>
          <a:p>
            <a:pPr marL="0" indent="0">
              <a:buNone/>
            </a:pPr>
            <a:endParaRPr lang="en-IN" b="0" i="0" dirty="0">
              <a:effectLst/>
              <a:latin typeface="-apple-system"/>
            </a:endParaRPr>
          </a:p>
          <a:p>
            <a:pPr algn="l"/>
            <a:r>
              <a:rPr lang="en-IN" b="0" i="0" dirty="0">
                <a:effectLst/>
                <a:latin typeface="-apple-system"/>
              </a:rPr>
              <a:t>Abstraction in java is implemented using:</a:t>
            </a:r>
          </a:p>
          <a:p>
            <a:pPr marL="0" indent="0" algn="l">
              <a:buNone/>
            </a:pPr>
            <a:r>
              <a:rPr lang="en-IN" dirty="0">
                <a:latin typeface="-apple-system"/>
              </a:rPr>
              <a:t>	</a:t>
            </a:r>
            <a:r>
              <a:rPr lang="en-IN" b="0" i="0" dirty="0">
                <a:effectLst/>
                <a:latin typeface="-apple-system"/>
              </a:rPr>
              <a:t> Abstract classes 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-apple-system"/>
              </a:rPr>
              <a:t>	 Interfaces.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3693-7286-4051-B752-B7C0C47E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EF73-99C6-FB80-23ED-EA33BE29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85964"/>
            <a:ext cx="3505494" cy="4237856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</a:rPr>
              <a:t>A class which is declared as abstract is known as an </a:t>
            </a:r>
            <a:r>
              <a:rPr lang="en-IN" sz="2000" b="1" i="0" dirty="0">
                <a:effectLst/>
              </a:rPr>
              <a:t>abstract class</a:t>
            </a:r>
          </a:p>
          <a:p>
            <a:r>
              <a:rPr lang="en-IN" sz="2000" b="0" i="0" dirty="0">
                <a:effectLst/>
              </a:rPr>
              <a:t>It can have abstract and non-abstract methods.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i="0" dirty="0">
                <a:effectLst/>
                <a:latin typeface="erdana"/>
              </a:rPr>
              <a:t>Abstract </a:t>
            </a:r>
            <a:r>
              <a:rPr lang="en-IN" sz="2400" b="1" i="0" dirty="0">
                <a:effectLst/>
              </a:rPr>
              <a:t>Method</a:t>
            </a:r>
          </a:p>
          <a:p>
            <a:r>
              <a:rPr lang="en-IN" sz="2000" b="0" i="0" dirty="0">
                <a:effectLst/>
              </a:rPr>
              <a:t>A method which is declared as abstract and does not have implementation is known as an abstract method.</a:t>
            </a:r>
            <a:br>
              <a:rPr lang="en-IN" sz="2000" dirty="0"/>
            </a:br>
            <a:br>
              <a:rPr lang="en-IN" sz="2000" dirty="0"/>
            </a:b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9600A-0D42-D791-AD3B-1B3059B5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261131"/>
            <a:ext cx="6019331" cy="23324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31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FECE-0F9B-7A39-1985-F0AEE3A2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F4C3-7641-5821-5347-5C45058F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b="0" i="0">
                <a:effectLst/>
              </a:rPr>
              <a:t>We can’t create objects to </a:t>
            </a:r>
            <a:r>
              <a:rPr lang="en-IN" sz="2000" b="1" i="0">
                <a:effectLst/>
              </a:rPr>
              <a:t>abstract</a:t>
            </a:r>
            <a:r>
              <a:rPr lang="en-IN" sz="2000" b="0" i="0">
                <a:effectLst/>
              </a:rPr>
              <a:t> classes . But we can create objects to sub classes of abstract class, and they must implement abstract methods.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D8A1D-1F05-79DF-6296-D0A601C9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20612"/>
            <a:ext cx="6019331" cy="42135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22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821C-32F7-4566-2381-AFA8917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1C94-721E-0C0F-7BE5-1F37343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26508"/>
            <a:ext cx="3505494" cy="4197311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</a:rPr>
              <a:t>The methods which are not implemented, or which don’t have definitions must be declared with ‘abstract’ keyword and the class which contains it must be also declared as abstract.</a:t>
            </a:r>
          </a:p>
          <a:p>
            <a:r>
              <a:rPr lang="en-IN" sz="2000" b="0" i="0" dirty="0">
                <a:solidFill>
                  <a:srgbClr val="192A3D"/>
                </a:solidFill>
                <a:effectLst/>
              </a:rPr>
              <a:t>It is not compulsory that abstract class must have abstract methods. It may or may not have abstract methods.</a:t>
            </a:r>
            <a:endParaRPr lang="en-IN" sz="2000" b="0" i="0" dirty="0">
              <a:effectLst/>
            </a:endParaRP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3782C-6A21-62EE-0952-04814146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95854"/>
            <a:ext cx="6009851" cy="40566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761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6642-E01B-0A58-BFE9-D50C6C7A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5355-3AB0-B576-0F03-2DE6E57F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</a:rPr>
              <a:t>abstract class, can contains any number of constructors. If you are not keeping any constructors, then compiler will keep default constructor.</a:t>
            </a:r>
          </a:p>
          <a:p>
            <a:r>
              <a:rPr lang="en-US" sz="2000" dirty="0"/>
              <a:t>Abstract class can have Instance Initialize Blocks Static Initialize Blocks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85237-A937-1146-5D2E-2D27C9C6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31540"/>
            <a:ext cx="6019331" cy="51916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16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EBF8F-14DE-9FC0-EC29-37D1C73A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02920"/>
            <a:ext cx="3721607" cy="146304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Abstract class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F041-B877-E90F-980C-290EA180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0" i="0" dirty="0">
                <a:effectLst/>
              </a:rPr>
              <a:t>Constructors and fields can not be declared as abstract.</a:t>
            </a:r>
            <a:br>
              <a:rPr lang="en-IN" sz="2200" b="0" i="0" dirty="0">
                <a:effectLst/>
              </a:rPr>
            </a:br>
            <a:endParaRPr lang="en-IN" sz="2200" b="0" i="0" dirty="0">
              <a:effectLst/>
            </a:endParaRP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F26B2-B2BC-BA8F-2558-42D71252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69639"/>
            <a:ext cx="10917936" cy="24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A170-5B5A-6C56-4788-249EA743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914"/>
            <a:ext cx="10515600" cy="6242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Note: </a:t>
            </a:r>
            <a:r>
              <a:rPr lang="en-IN" sz="2800" b="1" dirty="0">
                <a:effectLst/>
                <a:latin typeface="TimesNewRomanPS"/>
              </a:rPr>
              <a:t>All these combinations are illegal. </a:t>
            </a:r>
            <a:br>
              <a:rPr lang="en-IN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50B919-4229-FD97-00AD-42CFDDF7F4DE}"/>
              </a:ext>
            </a:extLst>
          </p:cNvPr>
          <p:cNvSpPr/>
          <p:nvPr/>
        </p:nvSpPr>
        <p:spPr>
          <a:xfrm>
            <a:off x="3348682" y="3998882"/>
            <a:ext cx="1458097" cy="8256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F3FB8C-A4E5-128D-25A7-74D81939C094}"/>
              </a:ext>
            </a:extLst>
          </p:cNvPr>
          <p:cNvSpPr/>
          <p:nvPr/>
        </p:nvSpPr>
        <p:spPr>
          <a:xfrm>
            <a:off x="7710615" y="2470956"/>
            <a:ext cx="1433384" cy="7043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C02C1F-E76C-25B4-46C6-7ECBC852D8AE}"/>
              </a:ext>
            </a:extLst>
          </p:cNvPr>
          <p:cNvSpPr/>
          <p:nvPr/>
        </p:nvSpPr>
        <p:spPr>
          <a:xfrm>
            <a:off x="7806381" y="3386637"/>
            <a:ext cx="1458097" cy="82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C475D72-AC72-ED71-A82B-3DC03156FC08}"/>
              </a:ext>
            </a:extLst>
          </p:cNvPr>
          <p:cNvSpPr/>
          <p:nvPr/>
        </p:nvSpPr>
        <p:spPr>
          <a:xfrm>
            <a:off x="6241963" y="1728253"/>
            <a:ext cx="1458097" cy="82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DD2A6A-0BCB-59C6-DAB4-EF7E8C7361D5}"/>
              </a:ext>
            </a:extLst>
          </p:cNvPr>
          <p:cNvSpPr/>
          <p:nvPr/>
        </p:nvSpPr>
        <p:spPr>
          <a:xfrm>
            <a:off x="7806382" y="4452519"/>
            <a:ext cx="1458097" cy="82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E5A7A9-E014-1749-EE49-728FC55A37A7}"/>
              </a:ext>
            </a:extLst>
          </p:cNvPr>
          <p:cNvSpPr/>
          <p:nvPr/>
        </p:nvSpPr>
        <p:spPr>
          <a:xfrm>
            <a:off x="6252519" y="5351354"/>
            <a:ext cx="1458097" cy="82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strictfp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0063A3-5679-2145-A050-DBA29CEC665D}"/>
              </a:ext>
            </a:extLst>
          </p:cNvPr>
          <p:cNvCxnSpPr/>
          <p:nvPr/>
        </p:nvCxnSpPr>
        <p:spPr>
          <a:xfrm flipV="1">
            <a:off x="4238368" y="2487801"/>
            <a:ext cx="2014151" cy="1511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1B84C8-941D-A557-E604-5176E941CAAA}"/>
              </a:ext>
            </a:extLst>
          </p:cNvPr>
          <p:cNvCxnSpPr>
            <a:cxnSpLocks/>
          </p:cNvCxnSpPr>
          <p:nvPr/>
        </p:nvCxnSpPr>
        <p:spPr>
          <a:xfrm flipV="1">
            <a:off x="4773311" y="3051921"/>
            <a:ext cx="2937304" cy="1034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1504-88A5-FE45-6268-0E1443E9ED4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06779" y="3799441"/>
            <a:ext cx="2999602" cy="612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D7B62D-238C-E2C8-9DB2-5F3DB21714F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782837" y="4623032"/>
            <a:ext cx="3023545" cy="242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0D9700-E550-DBDE-3F99-8F707F480049}"/>
              </a:ext>
            </a:extLst>
          </p:cNvPr>
          <p:cNvCxnSpPr>
            <a:cxnSpLocks/>
          </p:cNvCxnSpPr>
          <p:nvPr/>
        </p:nvCxnSpPr>
        <p:spPr>
          <a:xfrm>
            <a:off x="4385619" y="4824491"/>
            <a:ext cx="1962665" cy="839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50FD37D-1419-FC8F-CFAE-545414BD4D6A}"/>
              </a:ext>
            </a:extLst>
          </p:cNvPr>
          <p:cNvSpPr/>
          <p:nvPr/>
        </p:nvSpPr>
        <p:spPr>
          <a:xfrm>
            <a:off x="4238369" y="1488338"/>
            <a:ext cx="1730846" cy="8256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F9DB6D-3187-B883-09C7-65B6A4DEA53A}"/>
              </a:ext>
            </a:extLst>
          </p:cNvPr>
          <p:cNvCxnSpPr>
            <a:cxnSpLocks/>
          </p:cNvCxnSpPr>
          <p:nvPr/>
        </p:nvCxnSpPr>
        <p:spPr>
          <a:xfrm flipV="1">
            <a:off x="3749502" y="2327192"/>
            <a:ext cx="1289482" cy="16716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5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5D85-AC7B-8437-710D-4D15D335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Note: </a:t>
            </a:r>
            <a:r>
              <a:rPr lang="en-IN" sz="2000" b="1" dirty="0">
                <a:effectLst/>
                <a:latin typeface="TimesNewRomanPS"/>
              </a:rPr>
              <a:t>All these combinations are illegal. </a:t>
            </a:r>
          </a:p>
          <a:p>
            <a:pPr marL="0" indent="0">
              <a:buNone/>
            </a:pPr>
            <a:br>
              <a:rPr lang="en-IN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A2222-F13B-9799-79B9-9F41928F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614768"/>
            <a:ext cx="6019331" cy="16252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968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261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erdana</vt:lpstr>
      <vt:lpstr>inter-bold</vt:lpstr>
      <vt:lpstr>inter-regular</vt:lpstr>
      <vt:lpstr>TimesNewRomanPS</vt:lpstr>
      <vt:lpstr>Office Theme</vt:lpstr>
      <vt:lpstr>Abstraction in Java</vt:lpstr>
      <vt:lpstr>Abstraction In java</vt:lpstr>
      <vt:lpstr>Abstract Class</vt:lpstr>
      <vt:lpstr>Abstract class</vt:lpstr>
      <vt:lpstr>Abstract Class</vt:lpstr>
      <vt:lpstr>Abstract Class</vt:lpstr>
      <vt:lpstr>Abstract class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in Java</dc:title>
  <dc:creator>Dheeraj Chowdary</dc:creator>
  <cp:lastModifiedBy>Dheeraj Chowdary</cp:lastModifiedBy>
  <cp:revision>23</cp:revision>
  <dcterms:created xsi:type="dcterms:W3CDTF">2022-09-21T13:39:43Z</dcterms:created>
  <dcterms:modified xsi:type="dcterms:W3CDTF">2022-09-21T17:24:12Z</dcterms:modified>
</cp:coreProperties>
</file>