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5C72-1931-F255-A706-3CDC400C2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87B5A-A506-68F3-8739-CA54CE93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A75B-DBAF-A216-A589-996DBEF5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CED7-BEB5-2640-8890-7E6AAB90101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AA482-3B0E-3D2A-B69E-5EB520F5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2952-F96A-B70E-8583-F4203A9D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2993-D9A0-7C4F-88F4-88A6AD10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15A8-58C9-4D81-19B0-301774D3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8766B-FDB5-32EA-4178-65BE14F6A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A244A-64D7-1343-1B5C-D9E6AAC9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CED7-BEB5-2640-8890-7E6AAB90101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266A-9A96-DB21-0E5A-3F7254F0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3483-7F3D-D79E-31F3-D2624477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2993-D9A0-7C4F-88F4-88A6AD10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F430C-2C5F-2C1D-4895-F7F280FBE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48361-C190-2509-F5BD-8C2C0841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4CAE-CD3A-7615-676A-068551EE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CED7-BEB5-2640-8890-7E6AAB90101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9836-6526-76B9-DD25-1968CCB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AD46-1709-BCAF-9869-1245A5B8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2993-D9A0-7C4F-88F4-88A6AD10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C1E0-3942-A916-3124-ED62BA28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FACA-7BF3-3E6C-7520-73B15F23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5AFA-5334-D3F2-A73A-C5B5893B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CED7-BEB5-2640-8890-7E6AAB90101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67B2-6EA7-0067-B713-79872A44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E83E-5DF0-E3F7-CADF-D128E76A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2993-D9A0-7C4F-88F4-88A6AD10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1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3B5A-2CD4-4C2C-EC50-8B177972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CB71-D4AB-E47E-AB82-59858817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05B5-9687-8808-39AC-DF95F517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CED7-BEB5-2640-8890-7E6AAB90101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7A13-E7AB-44E8-E24B-A1119050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511B-822B-DA71-52C5-F758FF56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2993-D9A0-7C4F-88F4-88A6AD10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98DB-AA96-EAD6-A974-6CE79E50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09A7-D9CC-2BCE-30E0-AF4E51607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569D9-082E-F106-5D11-78DDCE526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77B6-CE7A-28DA-98A4-A4CA88F1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CED7-BEB5-2640-8890-7E6AAB90101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B15B9-F40B-F127-0858-D0F1F378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A7605-C61D-A929-76C5-01387FF9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2993-D9A0-7C4F-88F4-88A6AD10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2974-0299-05CF-F2ED-8E6A7317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C57ED-08B5-6018-9FA4-34F0C43C1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819CE-42EB-586E-04D3-720661BF0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AB5CC-289B-A63E-0555-BEA8E887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CC959-B1D3-FE3D-FBE0-A6D6BA8BA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FC7C1-2221-0734-211A-ED8859D4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CED7-BEB5-2640-8890-7E6AAB90101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01F95-D250-4370-1D84-0AD0B515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6F5A9-69DD-AB7D-6321-DBAE7033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2993-D9A0-7C4F-88F4-88A6AD10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23F8-BBA2-375B-3BF6-AC8C1138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2673B-2308-F53A-5CB5-16510C93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CED7-BEB5-2640-8890-7E6AAB90101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3780-FF82-7EA2-8B4A-A6FAF16B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5845A-1433-0F2F-3726-8FECFD86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2993-D9A0-7C4F-88F4-88A6AD10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F9504-A878-EEE3-8381-DF897E12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CED7-BEB5-2640-8890-7E6AAB90101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F6755-249B-EEF6-39BF-5924965F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08C23-777A-AF31-6144-9FCA8C24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2993-D9A0-7C4F-88F4-88A6AD10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F6BA-309D-EB2B-E559-5C492D74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7163-3DF1-A885-6302-1666E39B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01782-2157-700B-F896-D68EFC126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57C9-65DE-D8D7-3F9F-C3284012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CED7-BEB5-2640-8890-7E6AAB90101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133DB-FF76-C664-7798-FD338072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76153-FE7D-5B16-10B6-FA4C810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2993-D9A0-7C4F-88F4-88A6AD10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49A2-DC38-F243-01CB-DEE38BE2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54C05-7743-3966-E896-BA919C5F5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60C15-0668-98F7-9716-8D5D153C2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EF496-BEF5-8478-26A2-D6816FA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CED7-BEB5-2640-8890-7E6AAB90101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7DD69-1417-6AED-2410-962D0E2A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3F4C4-8DA0-DEE0-A803-B7DD7E7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2993-D9A0-7C4F-88F4-88A6AD10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6CAC3-BC82-8C82-4B95-122EC454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3F65C-F9A8-A9ED-18C8-33C429C0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AFD3-7E67-6D67-2286-CF6781666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CED7-BEB5-2640-8890-7E6AAB90101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4AC5C-AFE3-8B63-21F0-295095EB4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F0F39-040B-F45E-3184-12FAF1CF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2993-D9A0-7C4F-88F4-88A6AD10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D346-8B97-7937-A787-ADD643C2D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Difference between Abstract class and Interface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CB39A-6FDE-C469-56C1-8B71ED4C1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5980" y="4606724"/>
            <a:ext cx="2612020" cy="65107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74666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DD7E-32C4-DE12-EBB6-4CEF5F76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251"/>
            <a:ext cx="10515600" cy="5285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Abstract class and Interface are user for Abstraction in java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Before Java 8 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Abstract class </a:t>
            </a:r>
            <a:r>
              <a:rPr lang="en-US" sz="2400" dirty="0">
                <a:sym typeface="Wingdings" pitchFamily="2" charset="2"/>
              </a:rPr>
              <a:t> 0 to 100% abstraction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Interface  100% abstraction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b="1" u="sng" dirty="0">
                <a:sym typeface="Wingdings" pitchFamily="2" charset="2"/>
              </a:rPr>
              <a:t>After </a:t>
            </a:r>
            <a:r>
              <a:rPr lang="en-US" sz="2400" b="1" u="sng" dirty="0"/>
              <a:t>Java 8 &amp;</a:t>
            </a:r>
            <a:r>
              <a:rPr lang="en-US" sz="2400" b="1" u="sng" dirty="0">
                <a:sym typeface="Wingdings" pitchFamily="2" charset="2"/>
              </a:rPr>
              <a:t> Java 9: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Abstract class </a:t>
            </a:r>
            <a:r>
              <a:rPr lang="en-US" sz="2400" dirty="0">
                <a:sym typeface="Wingdings" pitchFamily="2" charset="2"/>
              </a:rPr>
              <a:t> 0 to 100% abstraction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Interface  0 to 100% abstraction. (default , static , private , private static)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32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C368-D383-C3C6-2A26-95429F84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6000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Variables / Fields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u="sng" dirty="0"/>
              <a:t>Interfaces: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-apple-system"/>
              </a:rPr>
              <a:t>1. public, static , final 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2. Compulsory we should initialize at the time of declaration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Abstract Class: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-apple-system"/>
              </a:rPr>
              <a:t>static , final ,  private , protected ,public , transient, volatile etc…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91EB1-4AEB-A02D-0BF3-46C761D9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59" y="1637891"/>
            <a:ext cx="4495800" cy="1224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844E9-836F-C928-D39A-00598035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3881160"/>
            <a:ext cx="7772400" cy="97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3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83EB-64EB-A4D0-DF27-67095C11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19"/>
            <a:ext cx="10515600" cy="59570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Methods: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u="sng" dirty="0"/>
              <a:t>Interfaces:</a:t>
            </a:r>
          </a:p>
          <a:p>
            <a:pPr marL="0" indent="0">
              <a:buNone/>
            </a:pPr>
            <a:r>
              <a:rPr lang="en-US" sz="2400" dirty="0"/>
              <a:t>public, abstract, default, static ,  private, private static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u="sng" dirty="0"/>
              <a:t>Abstract Class: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public, abstract , static, private, protected , final, strictfp, native, synchronized etc…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Note: Interface allows </a:t>
            </a:r>
            <a:r>
              <a:rPr lang="en-US" sz="2400" b="1" dirty="0">
                <a:solidFill>
                  <a:srgbClr val="FF0000"/>
                </a:solidFill>
              </a:rPr>
              <a:t>default</a:t>
            </a:r>
            <a:r>
              <a:rPr lang="en-US" sz="2400" b="1" dirty="0"/>
              <a:t> methods but Abstract class Not</a:t>
            </a:r>
          </a:p>
        </p:txBody>
      </p:sp>
    </p:spTree>
    <p:extLst>
      <p:ext uri="{BB962C8B-B14F-4D97-AF65-F5344CB8AC3E}">
        <p14:creationId xmlns:p14="http://schemas.microsoft.com/office/powerpoint/2010/main" val="265316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94E6-3510-BFB3-883C-C24B31BCD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Interfaces: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Not allowed Constructors , Instance Blocks, Static Blocks</a:t>
            </a:r>
          </a:p>
          <a:p>
            <a:pPr marL="0" indent="0">
              <a:buNone/>
            </a:pPr>
            <a:r>
              <a:rPr lang="en-US" sz="2400" dirty="0"/>
              <a:t>If you add it will give error:  </a:t>
            </a:r>
            <a:r>
              <a:rPr lang="en-IN" sz="2400" i="1" dirty="0">
                <a:solidFill>
                  <a:schemeClr val="bg1">
                    <a:lumMod val="50000"/>
                  </a:schemeClr>
                </a:solidFill>
                <a:effectLst/>
              </a:rPr>
              <a:t>Not allowed in interface</a:t>
            </a:r>
          </a:p>
          <a:p>
            <a:pPr marL="0" indent="0">
              <a:buNone/>
            </a:pPr>
            <a:endParaRPr lang="en-IN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u="sng" dirty="0"/>
              <a:t>Abstract Class:</a:t>
            </a: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r>
              <a:rPr lang="en-IN" dirty="0"/>
              <a:t>Allows constructors, SIB</a:t>
            </a:r>
            <a:r>
              <a:rPr lang="en-IN"/>
              <a:t>, IIB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2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673B-7A79-4724-4074-0754B1CA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Multiple Inheritance: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Interfaces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Interfaces can extend more than one interface </a:t>
            </a:r>
          </a:p>
          <a:p>
            <a:pPr marL="0" indent="0">
              <a:buNone/>
            </a:pPr>
            <a:endParaRPr lang="en-US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Abstract Class  </a:t>
            </a:r>
            <a:r>
              <a:rPr lang="en-US" dirty="0">
                <a:sym typeface="Wingdings" pitchFamily="2" charset="2"/>
              </a:rPr>
              <a:t>classes can’t extend more than one class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9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99C9-3525-4FFC-01A7-C9DEC7A0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588"/>
            <a:ext cx="10515600" cy="1371600"/>
          </a:xfrm>
        </p:spPr>
        <p:txBody>
          <a:bodyPr/>
          <a:lstStyle/>
          <a:p>
            <a:pPr algn="ctr"/>
            <a:r>
              <a:rPr lang="en-US" b="1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2DBB-F7F4-13D9-7638-67518F90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113" y="3671888"/>
            <a:ext cx="3595686" cy="78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103231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218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Difference between Abstract class and Interface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Abstract class Vs Interface in Java</dc:title>
  <dc:creator>Dheeraj Chowdary</dc:creator>
  <cp:lastModifiedBy>Dheeraj Chowdary</cp:lastModifiedBy>
  <cp:revision>22</cp:revision>
  <dcterms:created xsi:type="dcterms:W3CDTF">2022-09-21T16:54:16Z</dcterms:created>
  <dcterms:modified xsi:type="dcterms:W3CDTF">2023-01-19T12:35:26Z</dcterms:modified>
</cp:coreProperties>
</file>