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3441-376C-EB14-5192-4791B9938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C644-D99D-0703-D64B-C5382E6B9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703E-288B-CC70-E23E-9A6E220A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12D9-B52C-FF40-9CF4-0777CA7B601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DF69-769E-D2ED-CA56-700C14BE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CA6C5-7EE2-8912-A06E-E7CA9E6F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88EB-A79E-7C4D-B356-F00743C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1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B3EE-8B73-6A04-37F5-B5E976DE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89B30-C602-FBFE-4665-0B92BCEF5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4C90-D2AE-5B74-0237-4EE7484D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12D9-B52C-FF40-9CF4-0777CA7B601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5AFED-5F27-20B9-1862-0A6EC231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0EC33-3137-BEDB-E56E-EE6BC2A7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88EB-A79E-7C4D-B356-F00743C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4509D9-A942-5EFE-A17C-BE303B5D1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E29C1-3AAD-7AC0-2F68-AA4C1FF95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4F217-A03B-7363-2934-CBBC9999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12D9-B52C-FF40-9CF4-0777CA7B601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DF07F-EAE5-36A5-7CDB-5A3A7B53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18ACD-6A5C-4C3D-8AED-42F77E96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88EB-A79E-7C4D-B356-F00743C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1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0F9D6-121B-244F-0C59-7E92A159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B1271-B9B4-E092-CF29-B3CBC2D7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87B8-9041-3A04-E049-9AC713F7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12D9-B52C-FF40-9CF4-0777CA7B601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4377-57F6-4C5A-8456-E5A7FDB9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6FC7-3E73-1345-F1CF-03870495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88EB-A79E-7C4D-B356-F00743C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8B6-4783-85A3-2504-7CFB853C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532D9-DE45-A38D-C164-A89D0205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C99F2-B3F9-67FF-6ACE-E61C4B3C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12D9-B52C-FF40-9CF4-0777CA7B601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4EEC-8815-0B73-E096-678EBF8C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BEE3-6BA1-1F2E-AFE7-C22C43DE1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88EB-A79E-7C4D-B356-F00743C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0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D785-4C5B-8A23-4F53-47025C15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2E0FF-4355-A3AA-FC9D-846368103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A091A-3D1C-C18B-5781-7560A8629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18000-63BD-0698-26FA-A04874A4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12D9-B52C-FF40-9CF4-0777CA7B601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CEF94-6FF2-64B1-D3CA-28784863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20958-F36F-3AE2-5201-CFAC2D01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88EB-A79E-7C4D-B356-F00743C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42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C9D2-1F27-DF9D-C5A7-39A630E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D464-4DA4-E17E-C379-4EB2B7B16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389FC-A3BC-52E2-43B0-5165D59AD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9C12E-18E4-1DB9-F6A2-5553A4437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71327-C7BD-6CA7-F3EE-6E196A95F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7DECC8-7B90-5F17-EF9E-1C72F892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12D9-B52C-FF40-9CF4-0777CA7B601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D7E19-BA2B-773D-5729-5D970B9C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E38EF-11B1-F9AF-4E58-74E779A4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88EB-A79E-7C4D-B356-F00743C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7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283E8-C3E5-8C3D-81A4-F21E1A32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B1BE6-4A82-34F8-434F-426295B9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12D9-B52C-FF40-9CF4-0777CA7B601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05BFF-3E51-3D8D-791F-7CD6B6A1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4C78B-EC37-E720-A567-A7179B7C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88EB-A79E-7C4D-B356-F00743C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2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DB6DC-0EED-B2D0-D42A-C14A9ACD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12D9-B52C-FF40-9CF4-0777CA7B601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1405A-7372-376B-16FD-E35D6923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12F0A-BE3D-15DB-77CB-A3E5DEA8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88EB-A79E-7C4D-B356-F00743C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1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64F8-4E8C-954B-BB7C-23D43FF8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431C-54DE-0C30-CE71-A5D28542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EFE6B-734D-5713-3AF9-EC36CA3C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E4997-0F8C-D49B-70FA-DFC16F7F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12D9-B52C-FF40-9CF4-0777CA7B601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7EB4-1E70-7735-755A-99049B82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063D0-EDAD-FF67-4D4F-163633A3C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88EB-A79E-7C4D-B356-F00743C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4EC2-1AD8-94B8-6DCC-D3D45E70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BB266B-5EE6-0578-78CF-04EA7C1433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FB52F-4C00-1BEB-0AAE-F68BC582B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69B8C-D82E-1D7E-2DAC-E4D5F3291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012D9-B52C-FF40-9CF4-0777CA7B601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AB7EC-F27F-51AE-4946-F954DC581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CA91F-000A-0B87-14D6-A88D3CEB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88EB-A79E-7C4D-B356-F00743C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30024-CAA6-F03A-6341-8FEB5F55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909AD-30FB-8D36-90F5-68294E7FE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9B65-9B5E-083D-B9F9-4256355E3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012D9-B52C-FF40-9CF4-0777CA7B601C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2395-D4BD-447B-0226-3AC972C80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20D44-B6CA-EA05-D5C0-684CB5EFC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88EB-A79E-7C4D-B356-F00743CC7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0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5FD1-64D2-9F0A-E261-C8B800E9B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63662"/>
          </a:xfrm>
        </p:spPr>
        <p:txBody>
          <a:bodyPr/>
          <a:lstStyle/>
          <a:p>
            <a:r>
              <a:rPr lang="en-US" b="1" dirty="0"/>
              <a:t>Method Overloading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4863D-9A65-C080-6697-D585FF492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1958" y="3917093"/>
            <a:ext cx="2426042" cy="67962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8027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BE54-38FA-1CCC-66E6-196D1E05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000" b="1"/>
              <a:t>What is Method Overloading in Java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3B0E-6338-8BC7-1378-D6A6C376C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b="0" i="0">
                <a:effectLst/>
                <a:latin typeface="-apple-system"/>
              </a:rPr>
              <a:t>If a class has more than one method with same name, different number of arguments or different types of arguments then we call that method is overloaded.</a:t>
            </a:r>
          </a:p>
          <a:p>
            <a:pPr marL="0" indent="0">
              <a:buNone/>
            </a:pPr>
            <a:endParaRPr lang="en-IN" sz="2200" b="0" i="0"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3D5A2-3CA0-999F-33AB-73D873B86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93" y="2290936"/>
            <a:ext cx="8897422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51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D92A-ACB1-6495-7F53-A31F8ACF6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557785"/>
            <a:ext cx="3505494" cy="4771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dirty="0">
                <a:effectLst/>
              </a:rPr>
              <a:t>Compiler checks </a:t>
            </a:r>
            <a:r>
              <a:rPr lang="en-IN" sz="2400" b="1" i="0" dirty="0">
                <a:effectLst/>
              </a:rPr>
              <a:t>method signature</a:t>
            </a:r>
            <a:r>
              <a:rPr lang="en-IN" sz="2400" b="0" i="0" dirty="0">
                <a:effectLst/>
              </a:rPr>
              <a:t> for duplicate methods. </a:t>
            </a:r>
          </a:p>
          <a:p>
            <a:pPr marL="0" indent="0">
              <a:buNone/>
            </a:pPr>
            <a:endParaRPr lang="en-IN" sz="2400" b="0" i="0" dirty="0">
              <a:effectLst/>
            </a:endParaRPr>
          </a:p>
          <a:p>
            <a:pPr marL="0" indent="0">
              <a:buNone/>
            </a:pPr>
            <a:r>
              <a:rPr lang="en-IN" sz="2400" b="0" i="0" dirty="0">
                <a:effectLst/>
              </a:rPr>
              <a:t>method signature consist of three things:</a:t>
            </a:r>
          </a:p>
          <a:p>
            <a:pPr marL="514350" indent="-514350">
              <a:buAutoNum type="arabicParenR"/>
            </a:pPr>
            <a:r>
              <a:rPr lang="en-IN" sz="2400" b="1" i="0" dirty="0">
                <a:effectLst/>
              </a:rPr>
              <a:t>Method Name  </a:t>
            </a:r>
          </a:p>
          <a:p>
            <a:pPr marL="514350" indent="-514350">
              <a:buAutoNum type="arabicParenR"/>
            </a:pPr>
            <a:r>
              <a:rPr lang="en-IN" sz="2400" b="1" i="0" dirty="0">
                <a:effectLst/>
              </a:rPr>
              <a:t>Number Of Arguments   </a:t>
            </a:r>
          </a:p>
          <a:p>
            <a:pPr marL="514350" indent="-514350">
              <a:buAutoNum type="arabicParenR"/>
            </a:pPr>
            <a:r>
              <a:rPr lang="en-IN" sz="2400" b="1" i="0" dirty="0">
                <a:effectLst/>
              </a:rPr>
              <a:t>Types of arguments</a:t>
            </a:r>
            <a:endParaRPr lang="en-IN" sz="2400" dirty="0"/>
          </a:p>
          <a:p>
            <a:pPr marL="0" indent="0">
              <a:buNone/>
            </a:pPr>
            <a:endParaRPr lang="en-IN" sz="2400" b="0" i="0" dirty="0"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E11396-1F7F-9486-19CE-788C20D9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929355"/>
            <a:ext cx="6019331" cy="499604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4607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FDB253-9101-D0F2-3B18-6A53BB899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203" y="643466"/>
            <a:ext cx="898559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3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6D71-9CD6-6AD2-F717-0012E67C7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i="0" dirty="0">
                <a:effectLst/>
              </a:rPr>
              <a:t> If two methods have </a:t>
            </a:r>
            <a:r>
              <a:rPr lang="en-IN" sz="2000" i="0" dirty="0">
                <a:effectLst/>
                <a:highlight>
                  <a:srgbClr val="FFFF00"/>
                </a:highlight>
              </a:rPr>
              <a:t>same signature</a:t>
            </a:r>
            <a:r>
              <a:rPr lang="en-IN" sz="2000" i="0" dirty="0">
                <a:effectLst/>
              </a:rPr>
              <a:t> and </a:t>
            </a:r>
            <a:r>
              <a:rPr lang="en-IN" sz="2000" i="0" dirty="0">
                <a:effectLst/>
                <a:highlight>
                  <a:srgbClr val="FFFF00"/>
                </a:highlight>
              </a:rPr>
              <a:t>different return types</a:t>
            </a:r>
            <a:r>
              <a:rPr lang="en-IN" sz="2000" i="0" dirty="0">
                <a:effectLst/>
              </a:rPr>
              <a:t>, then those methods will not be treated as two different methods or methods overloaded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B7D74-0A46-D8B3-8D8B-0D84F799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546336"/>
            <a:ext cx="6019331" cy="37620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24875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50C1-D8E9-7975-DC27-A4BD0366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b="0" i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sz="2000" i="0">
                <a:effectLst/>
              </a:rPr>
              <a:t>If two methods have </a:t>
            </a:r>
            <a:r>
              <a:rPr lang="en-IN" sz="2000" i="0">
                <a:effectLst/>
                <a:highlight>
                  <a:srgbClr val="FFFF00"/>
                </a:highlight>
              </a:rPr>
              <a:t>same signature</a:t>
            </a:r>
            <a:r>
              <a:rPr lang="en-IN" sz="2000" i="0">
                <a:effectLst/>
              </a:rPr>
              <a:t> and </a:t>
            </a:r>
            <a:r>
              <a:rPr lang="en-IN" sz="2000" i="0">
                <a:effectLst/>
                <a:highlight>
                  <a:srgbClr val="FFFF00"/>
                </a:highlight>
              </a:rPr>
              <a:t>different access modifiers</a:t>
            </a:r>
            <a:r>
              <a:rPr lang="en-IN" sz="2000" i="0">
                <a:effectLst/>
              </a:rPr>
              <a:t>, then those methods will not be treated as two different methods or methods overloaded</a:t>
            </a:r>
          </a:p>
          <a:p>
            <a:pPr marL="0" indent="0">
              <a:buNone/>
            </a:pPr>
            <a:r>
              <a:rPr lang="en-IN" sz="2000" i="0">
                <a:effectLst/>
              </a:rPr>
              <a:t> </a:t>
            </a:r>
            <a:endParaRPr lang="en-IN" sz="2000">
              <a:latin typeface="-apple-syste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AD245-1099-24CD-D031-029149DAF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66723"/>
            <a:ext cx="6019331" cy="35213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0906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E1DF3-018F-CFC3-FF9C-83C1C892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8663"/>
            <a:ext cx="10515600" cy="544830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192A3D"/>
                </a:solidFill>
                <a:latin typeface="-apple-system"/>
              </a:rPr>
              <a:t>Compiler</a:t>
            </a:r>
            <a:r>
              <a:rPr lang="en-IN" b="0" i="0" dirty="0">
                <a:solidFill>
                  <a:srgbClr val="192A3D"/>
                </a:solidFill>
                <a:effectLst/>
                <a:latin typeface="-apple-system"/>
              </a:rPr>
              <a:t> will check only method signature for method overloading or for duplicate methods. It does not check return types, access modifiers and static or non-static.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6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4871-649F-3C02-A8DC-B9323039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9373"/>
            <a:ext cx="10515600" cy="1649626"/>
          </a:xfrm>
        </p:spPr>
        <p:txBody>
          <a:bodyPr/>
          <a:lstStyle/>
          <a:p>
            <a:pPr algn="ctr"/>
            <a:r>
              <a:rPr lang="en-US" b="1" dirty="0"/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1B65-362E-C383-84A3-94B2901E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5590" y="4337221"/>
            <a:ext cx="2778210" cy="8279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66918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147</Words>
  <Application>Microsoft Macintosh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Office Theme</vt:lpstr>
      <vt:lpstr>Method Overloading In Java</vt:lpstr>
      <vt:lpstr>What is Method Overloading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 Overloading In Java</dc:title>
  <dc:creator>Dheeraj Chowdary</dc:creator>
  <cp:lastModifiedBy>Dheeraj Chowdary</cp:lastModifiedBy>
  <cp:revision>3</cp:revision>
  <dcterms:created xsi:type="dcterms:W3CDTF">2022-09-23T12:03:20Z</dcterms:created>
  <dcterms:modified xsi:type="dcterms:W3CDTF">2022-09-23T12:58:57Z</dcterms:modified>
</cp:coreProperties>
</file>