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5761"/>
  </p:normalViewPr>
  <p:slideViewPr>
    <p:cSldViewPr snapToGrid="0">
      <p:cViewPr varScale="1">
        <p:scale>
          <a:sx n="110" d="100"/>
          <a:sy n="110" d="100"/>
        </p:scale>
        <p:origin x="63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70D5F3-E320-3A86-BC06-4E81896AFE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BE8FE48-B52C-8BCA-EC4F-95E7F74119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5B6093-DD54-D1E3-6624-08902DEF3C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024FB4-1049-41D4-F690-9CFCCB236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BE43AD-33B1-6F6E-C770-F638C66A3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99928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6D1BAC-F818-3B95-E00D-171D47FF45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4DBABD-9479-68F3-B5C4-9C1150EB4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923FBD-7AF1-7BA7-6DB4-1CDE2D400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27336F-CB25-B576-A6E5-E7A1448489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6B8F01-827F-56A5-3D09-AB6A2C815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6875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9F75EEF-CBF1-7E77-A0D4-A75C62073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E44D5E-0C16-B654-1E5D-E6EA010E6FA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E6D5AD-9B77-EE8F-6F6B-C581C6BD48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A31EE9-CAB5-C278-AC1F-FE747E260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5D154A-EBBF-62B4-E5B1-33F5283AC0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8296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966242-7A18-8FA7-D589-D0A927CB59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48B783-7C47-F5D2-6C5E-A2A8D26149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6168F0-183D-ACC2-4775-9F04E42A76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71CA42-4BA9-4EBA-B0D4-699B479AC0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E2E43D-6849-F4F7-135F-FE0CF9EA91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4551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2A994-1B81-339C-5728-C053D64E9D0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540F23-DCFA-F9AE-E8C2-DF361B315A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B6F3E7-79E1-4649-19F1-8E78466CB7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F74785-A7B0-ECAF-0EBD-73E877E49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98525C-1352-46D6-6D0A-F91BD8E7A1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74207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08FBE0-7CB4-6709-3B34-3159B6365A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2E5FB-3110-8170-0772-2F5EE8BC707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266BD72-336F-9DFB-6DE9-9BFE9BE8BC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D00552-9672-8BBE-CC35-E290BA27A1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607C4F2-5B6A-E840-CCAB-01763B39F0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08A5A7C-1592-8675-DBAF-97A142F7C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80594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AB3916-2D4D-6C6F-FC2B-A816547655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F601F2-1CFA-7C49-A38A-A15FE48615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1F11FD-D718-99A4-858A-A6B5C2B3421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AD811A8-D630-FBA7-8E60-F653E720213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0932E3-7121-AA81-397F-8AE88B9C9B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30A9D1A-93E0-9B7B-AE8A-54D3EB9FCF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ECDA387-F5E3-2B39-425B-6E7AD2E3F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DFEE6DA-E2BA-2251-2C0B-7C34039C7F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9106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9C1C0-7675-451E-AD9C-0A19867B2C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D1028E-2B22-F09D-9B20-26E704F83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1D12BB-F385-C8C7-3A50-9D438F429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DB9E9E-C5E2-30C1-544A-09473785F0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89474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6ADE90E-5E1A-B123-8B46-8DCAAB5B0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04C44B-A164-CAB0-E7F5-C0E4A3887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06E5A7-D9FB-EA8C-1176-84DD8B2BF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3311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6318E6-3D83-294A-5059-A3C982868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B5DA5-8836-BDA2-E1D8-04250FFA06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39B6FBB-4E9A-ED58-187C-EB66DDFB11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41AE990-F26F-537B-5FD2-9A5291EE62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990C35-53AB-D827-060A-0BA230E2F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8E5DA1-D0B3-BFE1-DCC6-1C32FF9531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3243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24FF86-49ED-DA35-BCF9-B641870E2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B43623C-1CF5-3738-EB64-F9E65C1F71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E762FE-987E-EC52-F06B-27DCC34455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0F21DD-6C3F-F39B-3FCE-3BCD6CAF68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7305F3-CBF5-C029-213F-089B255EC6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B0F37A-A392-36CF-DDDE-E1D699A8D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25037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C035409-CE01-3465-1695-5512652FDB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0BCB56B-183E-9D55-096F-796F23F92F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2FF20E-811B-25E2-70D3-685274482B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FE050C-E361-5644-9CC7-FE83C1FF0AC9}" type="datetimeFigureOut">
              <a:rPr lang="en-US" smtClean="0"/>
              <a:t>9/14/22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95B7C1-E248-9CC5-C44E-DEAC29394E4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23A133-9ABF-2D9F-D742-223C4F5047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54CF7C-C2CA-1749-88B3-B0CC0E573DE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1302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DA7F3CA-2776-49F7-8417-6ED3CEF72F4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2103989"/>
              </p:ext>
            </p:extLst>
          </p:nvPr>
        </p:nvGraphicFramePr>
        <p:xfrm>
          <a:off x="231493" y="104173"/>
          <a:ext cx="10799180" cy="588711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636871">
                  <a:extLst>
                    <a:ext uri="{9D8B030D-6E8A-4147-A177-3AD203B41FA5}">
                      <a16:colId xmlns:a16="http://schemas.microsoft.com/office/drawing/2014/main" val="3130032146"/>
                    </a:ext>
                  </a:extLst>
                </a:gridCol>
                <a:gridCol w="5162309">
                  <a:extLst>
                    <a:ext uri="{9D8B030D-6E8A-4147-A177-3AD203B41FA5}">
                      <a16:colId xmlns:a16="http://schemas.microsoft.com/office/drawing/2014/main" val="2347193969"/>
                    </a:ext>
                  </a:extLst>
                </a:gridCol>
              </a:tblGrid>
              <a:tr h="72920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800" b="1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Serialization</a:t>
                      </a:r>
                      <a:endParaRPr lang="en-IN" dirty="0"/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b="1" dirty="0">
                          <a:solidFill>
                            <a:schemeClr val="tx1">
                              <a:lumMod val="95000"/>
                              <a:lumOff val="5000"/>
                            </a:schemeClr>
                          </a:solidFill>
                          <a:effectLst/>
                        </a:rPr>
                        <a:t>Externalization</a:t>
                      </a:r>
                      <a:endParaRPr lang="en-IN" dirty="0">
                        <a:solidFill>
                          <a:schemeClr val="tx1">
                            <a:lumMod val="95000"/>
                            <a:lumOff val="5000"/>
                          </a:schemeClr>
                        </a:solidFill>
                        <a:effectLst/>
                      </a:endParaRP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16814044"/>
                  </a:ext>
                </a:extLst>
              </a:tr>
              <a:tr h="62173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Default version of Serialization </a:t>
                      </a:r>
                      <a:endParaRPr lang="en-IN" sz="1400" b="0" dirty="0">
                        <a:latin typeface="+mn-lt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It is Customized Serialization </a:t>
                      </a:r>
                      <a:endParaRPr lang="en-IN" sz="1400" b="0" dirty="0">
                        <a:latin typeface="+mn-lt"/>
                      </a:endParaRPr>
                    </a:p>
                    <a:p>
                      <a:pPr algn="l"/>
                      <a:endParaRPr lang="en-US" sz="1400" b="0" dirty="0">
                        <a:latin typeface="+mn-lt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07291529"/>
                  </a:ext>
                </a:extLst>
              </a:tr>
              <a:tr h="621730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Every thing takes care by JVM and programmer doesn't have any control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Every thing takes care by programmer and JVM doesn't have any control.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76574402"/>
                  </a:ext>
                </a:extLst>
              </a:tr>
              <a:tr h="621730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whole object will be saved always and it is not possible to save part of the object.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Based on our requirement we can save either total object or part of the object.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9020141"/>
                  </a:ext>
                </a:extLst>
              </a:tr>
              <a:tr h="621730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Best choice if we want to save total object to the file.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Best choice if we want to save part of the object.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105739593"/>
                  </a:ext>
                </a:extLst>
              </a:tr>
              <a:tr h="621730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Serializable interface is marker interface.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Externalizable interface is not a marker interface. </a:t>
                      </a:r>
                    </a:p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And it contains 2 methods : </a:t>
                      </a:r>
                    </a:p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writeExternal()</a:t>
                      </a:r>
                      <a:br>
                        <a:rPr lang="en-IN" sz="1400" b="0" dirty="0">
                          <a:effectLst/>
                          <a:latin typeface="+mn-lt"/>
                        </a:rPr>
                      </a:br>
                      <a:r>
                        <a:rPr lang="en-IN" sz="1400" b="0" dirty="0">
                          <a:effectLst/>
                          <a:latin typeface="+mn-lt"/>
                        </a:rPr>
                        <a:t>readExternal()</a:t>
                      </a:r>
                      <a:br>
                        <a:rPr lang="en-IN" sz="1400" b="0" dirty="0">
                          <a:effectLst/>
                          <a:latin typeface="+mn-lt"/>
                        </a:rPr>
                      </a:br>
                      <a:endParaRPr lang="en-IN" sz="14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209008428"/>
                  </a:ext>
                </a:extLst>
              </a:tr>
              <a:tr h="589025"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Serializable class not required to contains public no-</a:t>
                      </a:r>
                      <a:r>
                        <a:rPr lang="en-IN" sz="1400" b="0" dirty="0" err="1">
                          <a:effectLst/>
                          <a:latin typeface="+mn-lt"/>
                        </a:rPr>
                        <a:t>arg</a:t>
                      </a:r>
                      <a:r>
                        <a:rPr lang="en-IN" sz="1400" b="0" dirty="0">
                          <a:effectLst/>
                          <a:latin typeface="+mn-lt"/>
                        </a:rPr>
                        <a:t> constructor. 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IN" sz="1400" b="0" dirty="0">
                          <a:effectLst/>
                          <a:latin typeface="+mn-lt"/>
                        </a:rPr>
                        <a:t>Externalizable class should contains public no-</a:t>
                      </a:r>
                      <a:r>
                        <a:rPr lang="en-IN" sz="1400" b="0" dirty="0" err="1">
                          <a:effectLst/>
                          <a:latin typeface="+mn-lt"/>
                        </a:rPr>
                        <a:t>arg</a:t>
                      </a:r>
                      <a:r>
                        <a:rPr lang="en-IN" sz="1400" b="0" dirty="0">
                          <a:effectLst/>
                          <a:latin typeface="+mn-lt"/>
                        </a:rPr>
                        <a:t> constructor otherwise we will get Runtime Exception saying "InvalidClassException" 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39818790"/>
                  </a:ext>
                </a:extLst>
              </a:tr>
              <a:tr h="781231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transient keyword play role in serialization</a:t>
                      </a:r>
                      <a:endParaRPr lang="en-IN" sz="1400" b="0" dirty="0">
                        <a:latin typeface="+mn-lt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transient keyword does not play any role in Externalization</a:t>
                      </a:r>
                      <a:endParaRPr lang="en-IN" sz="1400" b="0" dirty="0">
                        <a:latin typeface="+mn-lt"/>
                      </a:endParaRPr>
                    </a:p>
                    <a:p>
                      <a:pPr algn="l"/>
                      <a:endParaRPr lang="en-IN" sz="1400" b="0" dirty="0">
                        <a:effectLst/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1327594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52162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</TotalTime>
  <Words>164</Words>
  <Application>Microsoft Macintosh PowerPoint</Application>
  <PresentationFormat>Widescreen</PresentationFormat>
  <Paragraphs>18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Dheeraj Chowdary</dc:creator>
  <cp:lastModifiedBy>Dheeraj Chowdary</cp:lastModifiedBy>
  <cp:revision>1</cp:revision>
  <dcterms:created xsi:type="dcterms:W3CDTF">2022-09-14T16:11:53Z</dcterms:created>
  <dcterms:modified xsi:type="dcterms:W3CDTF">2022-09-14T16:32:03Z</dcterms:modified>
</cp:coreProperties>
</file>