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7A70-9F71-946E-BF74-3EA8BC25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E5AB6-8BA1-0520-F45D-F8D284FA8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147B-0A96-1AAD-322F-52C23D12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71A6-0BFC-FFE7-DA25-5C77FAA0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6F27-F811-D469-F905-788A7292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C19D-2444-5937-B71E-FB32C2FE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C8A77-F945-3A88-30AE-CADFA780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8933-6012-CC4F-5376-27333311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4B75-DCA2-9CB8-9E8E-CCA669FF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B86C-0BE1-DDCF-29E4-1A02D5D5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B878-6300-0E82-7127-D02F53C17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817AE-22E7-6FB5-4F71-BE9D4A9E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FEBD-69E3-9CEB-81F9-09B0EA18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B725-5420-A12A-2818-F2C9E76D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8F19-E146-98A0-9B37-4B33ADF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3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A9C3-6944-C4D0-2BAB-E151EB8F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BFD7-500E-B01C-12D4-9E862B29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545B-AD2D-81F4-1933-E03C6F5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97FA-1A94-41AF-A669-A425B193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2064-4993-8520-FF82-1775CE9F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2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369-BD46-A484-10D2-241E1A66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0D68-4F36-8BEB-B8E5-3134DD12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1928-E61C-4F0D-884A-F6AFAC91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8352-B2F4-4FB8-BBDA-F62B4308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DC5C-654A-266A-3448-2EE9BB49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8586-A5DD-1A50-E7B6-779C17E5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45F4-FBE8-7FE5-48C4-938913DE3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92DB9-BEFE-C535-802C-461927BB0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DC29-6222-1743-A3CF-8FBB05B4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EFE5C-CB52-61D3-EF95-24953A96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1F5F0-344F-3E53-E593-8F271F8A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2574-BF4A-C45B-CFBE-069519BC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8B7A-D86E-2A1D-BA34-7806837B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3D84-4C55-C45C-635F-5A5D639AA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0CEC7-BD46-6E52-1E2B-EB0E5837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4604-3E92-D195-EA42-3436A16E0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B0AD6-13DD-F4A7-25AC-4AF4C0F9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69DCC-EE9D-0B26-A8F2-C9C192A3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BAE29-F7EE-60FC-230B-3E8EFFBC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0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8DAB-7169-C98C-059F-A742322C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61811-45EF-65B0-8272-7A2D0A57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2D302-7DFC-70B2-3356-2FB84E73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E674C-1CC9-B503-6CF9-551FDEF1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24B28-E6CC-2A97-47DA-CA06EB1D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235C3-A27D-CB02-EC13-650C44A1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C147C-2127-B7B6-0441-C93FE2C6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1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7EB2-A0F6-A989-81B2-41F7B3A9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B21E-EB96-6465-E353-2406CB140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62E76-E31A-82D1-D6D8-04A979EA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13AAB-934D-0F30-2917-4661271E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E6374-A8AD-C48F-F132-B9BD6CD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F11AD-6592-7FC5-024D-5DE29268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7F1C-CAD4-E44B-365A-7B816185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F5DF0-3F56-0918-DE05-6D68DFACD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FD79-10A7-7241-C852-CD3C8F0D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871D4-8868-550D-6CFE-92AFBEDD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D5AA-4912-169D-A1A5-5E77734B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EB92B-E5A6-F630-2D61-BB8FB2B3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2F66F-0A06-46CB-654F-E118894E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B9C88-485E-94CE-95B1-1106192B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4B10-4861-D3C3-EC56-E773469EC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4BA7C-E86E-474E-81ED-E3B1854B4493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C096-A4A6-E284-ECD8-6C49FB2F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9C7A-CE36-C5AD-12A2-CA457168F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6D804-1C52-A84F-AC28-500D4E810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5150079-4C29-ACEA-E890-8DD5E6264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0431"/>
              </p:ext>
            </p:extLst>
          </p:nvPr>
        </p:nvGraphicFramePr>
        <p:xfrm>
          <a:off x="2032000" y="2276619"/>
          <a:ext cx="8128000" cy="339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00238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5226316"/>
                    </a:ext>
                  </a:extLst>
                </a:gridCol>
              </a:tblGrid>
              <a:tr h="6885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Shallow Copy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Deep Copy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518551"/>
                  </a:ext>
                </a:extLst>
              </a:tr>
              <a:tr h="1050754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Any changes made to cloned object will be reflected in original object or vice versa.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changes made to cloned object will not be reflected in original object or vice versa.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77704"/>
                  </a:ext>
                </a:extLst>
              </a:tr>
              <a:tr h="96382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Default version of clone method creates the shallow copy of an object.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To create the deep copy of an object, you have to override clone method.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19298"/>
                  </a:ext>
                </a:extLst>
              </a:tr>
              <a:tr h="68857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Preferred if an object has only primitive fields.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Preferred if an object has references to other objects as fields.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845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63B395-3230-867A-FE9E-A86686E9D4D2}"/>
              </a:ext>
            </a:extLst>
          </p:cNvPr>
          <p:cNvSpPr txBox="1"/>
          <p:nvPr/>
        </p:nvSpPr>
        <p:spPr>
          <a:xfrm>
            <a:off x="1841157" y="1042256"/>
            <a:ext cx="8921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cloning -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4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creation of an exact copy of an object</a:t>
            </a:r>
            <a:r>
              <a:rPr lang="en-IN" sz="2400" b="0" i="0" dirty="0">
                <a:solidFill>
                  <a:srgbClr val="BDC1C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</cp:revision>
  <dcterms:created xsi:type="dcterms:W3CDTF">2022-09-13T13:26:13Z</dcterms:created>
  <dcterms:modified xsi:type="dcterms:W3CDTF">2022-11-06T12:52:54Z</dcterms:modified>
</cp:coreProperties>
</file>