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93E6-76F5-9350-46B1-91BBEA11F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21940-1F53-6E80-D6E4-E43EC96A2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C3BD8-CD2D-BC3A-DC7D-FAED9B88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5808-F560-AE46-99B6-FE6B6C5CA20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BE770-CB83-9D09-8090-7127EDB0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AE653-3E92-6482-3F73-1DF8E582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CC9-7934-EB4A-B3EA-7855C755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6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1CF3-93DF-0031-A4D2-FDF52E65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5759F-AAE5-E6DC-5271-1293A66D7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AEA78-B8EA-2FD9-FB3C-A90634DD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5808-F560-AE46-99B6-FE6B6C5CA20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AE129-1D25-3503-858C-0F0B864D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A88AE-EA23-FF77-C35C-955360A4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CC9-7934-EB4A-B3EA-7855C755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7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D8ED0-AC2B-B85D-4F3B-AA510DCA8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E833C-A54C-A730-1B32-0C5913CE8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E4902-95FE-53F7-C8EF-EE01117A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5808-F560-AE46-99B6-FE6B6C5CA20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20B-7BFD-E758-C842-64CACFEE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0D1E8-0D44-64AD-BEDC-0AD51886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CC9-7934-EB4A-B3EA-7855C755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7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EAB7-DED6-B8B2-D1CF-EC85AFEB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813F-54AB-C4F9-9F31-8DDC92B18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94E77-4B72-AEAA-66AF-A8668DBB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5808-F560-AE46-99B6-FE6B6C5CA20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89728-1A51-05CA-C87D-E5B89FA0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E15B2-10E9-C66A-E035-646EDD45C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CC9-7934-EB4A-B3EA-7855C755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7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0138-AA1E-361A-8831-2CA06E34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03C6A-5D22-5822-1F1E-D0ABDE583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2DA78-DCCB-E67C-D244-07E9269B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5808-F560-AE46-99B6-FE6B6C5CA20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7B663-7B9E-794E-1A70-64FDC02A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12D3-3F60-5350-9389-623B027C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CC9-7934-EB4A-B3EA-7855C755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8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512F3-175B-6A45-ABD9-F3445990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A0A4-92BB-5F87-6C38-4FF433A53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2A862-C21C-A994-DDB4-D53511D93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EA071-5BFD-3D04-9411-51EF7C9F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5808-F560-AE46-99B6-FE6B6C5CA20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AD3A4-A723-EC00-9B58-4A301983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CF4ED-15C1-04FF-38EB-0EDEE22E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CC9-7934-EB4A-B3EA-7855C755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11B4-0329-306D-97B4-18DC73DE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CE55F-A301-8846-FAF5-8C833C95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B5A8A-5BB5-B967-954C-095F70CE8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32096-27F7-23D0-3096-90755F61F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AAE26-4F95-5D36-03AA-51B7EB91D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D19C2-8DD5-05A9-B12B-EDE957E2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5808-F560-AE46-99B6-FE6B6C5CA20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11031-0994-28CA-BE17-15311B7C0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32D2AE-848B-07D5-21D7-F60C6659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CC9-7934-EB4A-B3EA-7855C755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0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9F74-94E0-7E43-9A41-A76E13FC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85F028-061E-2F58-6ABB-68F345850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5808-F560-AE46-99B6-FE6B6C5CA20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955FF-E102-6251-5135-07DE70B1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97E72-A13B-C4E9-E09E-5FFB5B1C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CC9-7934-EB4A-B3EA-7855C755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79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E3DFB-898C-0229-9420-AB6FFC94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5808-F560-AE46-99B6-FE6B6C5CA20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E4055-90F6-0ACE-C4D6-52BB3546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5452D-306B-88E6-1E22-79D714DB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CC9-7934-EB4A-B3EA-7855C755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3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4762-CA1B-EA1D-CE59-C50134665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C2D4-E0CF-44C2-473A-9A0B927EF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1E0CA-A5DF-883A-ED54-1CD141C9E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05950-C550-ADB4-3686-15F832620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5808-F560-AE46-99B6-FE6B6C5CA20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FFE7A-6E3A-954E-F806-3B8A9363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418AE-3756-839F-4C92-2527403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CC9-7934-EB4A-B3EA-7855C755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7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A603-C914-1409-C598-A93161E1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84867-8ABC-0C36-3E6F-CD3E40300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DB080-016D-F05A-E068-64451BBBE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38297-9A19-F24B-3BB2-AA8CA15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F5808-F560-AE46-99B6-FE6B6C5CA20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5E8F8-ADEF-1768-D016-4972235E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B4E87-85F9-45C9-9852-AD80090C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9ECC9-7934-EB4A-B3EA-7855C755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2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99DAD-9238-8180-C4CD-D5020911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EA35D-E49D-DFAE-3A63-850F661E6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377A3-CCC3-7525-EB5B-C190B8471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F5808-F560-AE46-99B6-FE6B6C5CA200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C2694-4E58-C79C-7D75-116C38E6D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EC16B-32BE-2097-0C44-D88F127FF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ECC9-7934-EB4A-B3EA-7855C75505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5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0DFA-DA13-7FCF-BAC8-9B25D768F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285" y="486137"/>
            <a:ext cx="11262167" cy="972274"/>
          </a:xfrm>
        </p:spPr>
        <p:txBody>
          <a:bodyPr>
            <a:normAutofit/>
          </a:bodyPr>
          <a:lstStyle/>
          <a:p>
            <a:r>
              <a:rPr lang="en-IN" b="1" dirty="0"/>
              <a:t>What Are Marker Interfaces In Java?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E9887-54BA-3B30-3818-76BED4AC0C7C}"/>
              </a:ext>
            </a:extLst>
          </p:cNvPr>
          <p:cNvSpPr txBox="1"/>
          <p:nvPr/>
        </p:nvSpPr>
        <p:spPr>
          <a:xfrm>
            <a:off x="7257327" y="2026468"/>
            <a:ext cx="3738623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java.lang.Cloneable 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java.io.Serializable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java.util.EventListener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java.rmi.Remote </a:t>
            </a:r>
            <a:br>
              <a:rPr lang="en-IN" sz="2400" dirty="0"/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84FB9-3712-4AED-0B12-7736A829C0C4}"/>
              </a:ext>
            </a:extLst>
          </p:cNvPr>
          <p:cNvSpPr txBox="1"/>
          <p:nvPr/>
        </p:nvSpPr>
        <p:spPr>
          <a:xfrm>
            <a:off x="7974958" y="4970501"/>
            <a:ext cx="30209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momedaram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8D06B-5021-B039-F81C-DA119A8C304E}"/>
              </a:ext>
            </a:extLst>
          </p:cNvPr>
          <p:cNvSpPr txBox="1"/>
          <p:nvPr/>
        </p:nvSpPr>
        <p:spPr>
          <a:xfrm>
            <a:off x="1169043" y="2569580"/>
            <a:ext cx="31020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fields</a:t>
            </a:r>
          </a:p>
          <a:p>
            <a:r>
              <a:rPr lang="en-US" sz="2800" dirty="0"/>
              <a:t>No methods</a:t>
            </a:r>
          </a:p>
        </p:txBody>
      </p:sp>
    </p:spTree>
    <p:extLst>
      <p:ext uri="{BB962C8B-B14F-4D97-AF65-F5344CB8AC3E}">
        <p14:creationId xmlns:p14="http://schemas.microsoft.com/office/powerpoint/2010/main" val="329431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What Are Marker Interfaces In Java?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Marker Interfaces In Java?</dc:title>
  <dc:creator>Dheeraj Chowdary</dc:creator>
  <cp:lastModifiedBy>Dheeraj Chowdary</cp:lastModifiedBy>
  <cp:revision>2</cp:revision>
  <dcterms:created xsi:type="dcterms:W3CDTF">2022-09-15T09:53:32Z</dcterms:created>
  <dcterms:modified xsi:type="dcterms:W3CDTF">2022-09-15T13:10:16Z</dcterms:modified>
</cp:coreProperties>
</file>