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1:15:2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F8E1A-13F4-A179-26EE-761787BE9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14CB7-7475-F120-D2F0-E782A829A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21EC6-8DE8-7A97-628F-2ED4001E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8F342-D49B-F84D-EF4D-D7E298A7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A6558-D32C-7E40-6E96-820859E4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DA01-19D1-94DE-93C7-54A461A2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88A0-929D-0893-79E5-261494583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472B2-8862-BBD0-7C9F-83CA1B28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2AA4A-36AA-5B9D-0C1A-BCC193C2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A60D-7743-A6B5-D99E-96297A85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D075C-A713-CECE-5B4B-6249CFBE2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25A28-84D3-B288-F35E-6C82F1368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CF60-80CD-63BD-B2CE-02E08C7F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4667-38F9-196B-1FBA-AB5842E0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B1B6-DB9A-D4E7-9E3F-4E0A603A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4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1A6E-56EA-F5FE-29BE-6C68C8F3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CDD2-CE34-F953-A3B3-7E9B305F2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6300-9CAA-C3D5-6AEE-CB1B602C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30A5-6D9F-0192-D4A4-4E141E0C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4B673-4C24-5A10-9F7D-C7172871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4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8490-60D7-FF7F-56AE-E70A9BCC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4636B-84B4-C5FD-4D09-0B088385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F331-BF8A-2C36-C8D8-CB718E11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3075-A33B-C14C-2DEC-9F99635E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56C1-9373-89D4-C51B-6DDA03F9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9E59-B211-F267-1EFD-EB41F474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0981-485B-6057-AE99-7A5E2BB59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7F69C-D546-2691-81AB-7D6C9CB4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E1AE4-F904-4CCE-BC67-77FEB81C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A7584-FCB2-A92F-D150-C551C1B1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5FFE7-38EE-F2E1-AA85-DF245E1F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0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226B-0D60-82B1-8F7D-2EEA53B4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1EFF3-AE25-CAE1-74C6-B74E81329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A2BA-BEF3-2F22-A4F8-0451CD454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FA528-3852-1790-4E41-0CB27FF02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7BAB4-9388-A078-A78E-6095A339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60DF2-3B99-AC24-D71C-A487CF49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96BFF-64DE-4BC1-D1D5-26E3720A6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E0DBE-F328-EE96-D258-887764D9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94A7-DEA5-B222-D658-DF12821B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D5676-CDDE-2D53-BC70-E6777993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19527-05DC-A61F-CC39-AEB227A1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B70DF-7FC0-5DAF-AAC3-8E24F672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4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E0627C-39F8-C937-5A64-0FFA1224B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08DA1-9204-E6A1-8ABB-DB8DC2C0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713A8-F522-2F20-B4A2-2823F3D2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1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955C-57DE-024D-3411-AD3076FBF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B24B-3F16-AD72-130B-7B78CBE53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FD95A-857C-2F95-9250-D9B3B6E8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51FE3-FF98-EDA9-55F3-49099978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185AF-FF47-8B27-A4B1-0C5DA400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1D6F1-EB52-E240-C289-A4A97BCD3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A73D-9540-7605-B316-AE836E634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33F22-A17A-34C9-042D-7F53EC7C4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5F558-D9F4-B202-C34D-850E7005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B3837-9507-A01B-BAB6-0F665AD4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A1973-1B8D-B959-F3CB-6D2452D7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038C5-DC11-8F68-1B2D-A790AE84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07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A6D54-B4F6-D191-B885-BA5170DC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CAA3B-7944-13A1-0EBE-8057B3C0E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FC14D-DAA6-7CC6-A446-607F2F33C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239E2-B6AE-8146-9D4D-A1A7B8E38476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CFA6-F932-48A9-8E23-81C0945B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9D79-422E-D335-F6EA-4ED13C088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C8DD6-47E6-2040-A323-5146CA0F1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9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BF3EF0-EB64-A048-A07C-30749CD97177}"/>
                  </a:ext>
                </a:extLst>
              </p14:cNvPr>
              <p14:cNvContentPartPr/>
              <p14:nvPr/>
            </p14:nvContentPartPr>
            <p14:xfrm>
              <a:off x="4356603" y="621078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BF3EF0-EB64-A048-A07C-30749CD971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7603" y="61207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3471DA-8A1D-4D76-A8F0-5EB5602908CD}"/>
              </a:ext>
            </a:extLst>
          </p:cNvPr>
          <p:cNvSpPr txBox="1"/>
          <p:nvPr/>
        </p:nvSpPr>
        <p:spPr>
          <a:xfrm>
            <a:off x="879850" y="1211682"/>
            <a:ext cx="104989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rgbClr val="000000"/>
                </a:solidFill>
                <a:effectLst/>
              </a:rPr>
              <a:t>What is final keyword in java ?</a:t>
            </a:r>
            <a:endParaRPr lang="en-IN" sz="540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078CD-418C-D50D-EEF3-35799C4D36DE}"/>
              </a:ext>
            </a:extLst>
          </p:cNvPr>
          <p:cNvSpPr txBox="1"/>
          <p:nvPr/>
        </p:nvSpPr>
        <p:spPr>
          <a:xfrm>
            <a:off x="8575590" y="4633783"/>
            <a:ext cx="3027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momedaram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E6AF5-941A-A359-92A1-CBA1A4DE3C37}"/>
              </a:ext>
            </a:extLst>
          </p:cNvPr>
          <p:cNvSpPr txBox="1"/>
          <p:nvPr/>
        </p:nvSpPr>
        <p:spPr>
          <a:xfrm>
            <a:off x="1875098" y="3090441"/>
            <a:ext cx="3923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final class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final method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dirty="0"/>
              <a:t>Final variables</a:t>
            </a:r>
          </a:p>
        </p:txBody>
      </p:sp>
    </p:spTree>
    <p:extLst>
      <p:ext uri="{BB962C8B-B14F-4D97-AF65-F5344CB8AC3E}">
        <p14:creationId xmlns:p14="http://schemas.microsoft.com/office/powerpoint/2010/main" val="35167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5BA8-528F-7680-21AD-47D1247A8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753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000000"/>
                </a:solidFill>
                <a:effectLst/>
              </a:rPr>
              <a:t>final keyword in java</a:t>
            </a:r>
            <a:br>
              <a:rPr lang="en-IN" sz="4400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14D4E-25FF-0F58-C5D7-4D4F7E35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keyword restricts the further modification</a:t>
            </a:r>
          </a:p>
          <a:p>
            <a:r>
              <a:rPr lang="en-US" dirty="0"/>
              <a:t>A final keyword in java can be used with </a:t>
            </a:r>
            <a:r>
              <a:rPr lang="en-US" b="1" dirty="0"/>
              <a:t>class, method, variable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12561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B082622D-AAF3-4897-8629-FC918530D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3F973-1A25-1B66-69DB-507F8C41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 b="1" dirty="0"/>
              <a:t>final class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F85D-AC88-70DC-C227-0EB5FE41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We can’t create a subclass to the class</a:t>
            </a:r>
          </a:p>
          <a:p>
            <a:pPr marL="0" indent="0">
              <a:buNone/>
            </a:pPr>
            <a:r>
              <a:rPr lang="en-US" sz="1800" dirty="0"/>
              <a:t>Or</a:t>
            </a:r>
          </a:p>
          <a:p>
            <a:pPr marL="0" indent="0">
              <a:buNone/>
            </a:pPr>
            <a:r>
              <a:rPr lang="en-US" sz="1800" dirty="0"/>
              <a:t>We can’t extend a class which is declared as final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E471B31-C1FF-039E-30B3-D59F804FB5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3" b="-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2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F973-1A25-1B66-69DB-507F8C412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US" sz="3200" b="1" dirty="0"/>
              <a:t>final method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AF85D-AC88-70DC-C227-0EB5FE41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We can’t override a method</a:t>
            </a:r>
          </a:p>
          <a:p>
            <a:pPr marL="0" indent="0">
              <a:buNone/>
            </a:pPr>
            <a:r>
              <a:rPr lang="en-US" sz="1800" dirty="0"/>
              <a:t>Or</a:t>
            </a:r>
          </a:p>
          <a:p>
            <a:pPr marL="0" indent="0">
              <a:buNone/>
            </a:pPr>
            <a:r>
              <a:rPr lang="en-US" sz="1800" dirty="0"/>
              <a:t>We can’t modify a method which is declared as final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02A3C-2B3F-301F-16CD-214D3BC2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2714626"/>
            <a:ext cx="10582275" cy="362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3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9540B-50A1-78DA-9BB5-498BBDE4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884"/>
            <a:ext cx="10515600" cy="55750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Any class or any method can be </a:t>
            </a:r>
            <a:r>
              <a:rPr lang="en-US" b="1" dirty="0">
                <a:highlight>
                  <a:srgbClr val="FFFF00"/>
                </a:highlight>
              </a:rPr>
              <a:t>eighter abstract or final but not both</a:t>
            </a: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2E6F1-08A5-5A3E-6795-5427FFD8C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1838238"/>
            <a:ext cx="10515600" cy="27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1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59B42-73C2-F3C4-9629-2974EC20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final variable: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6676-C3AD-DB44-EB55-1784AA18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The value of a final variable can not be changed in the entire execution once it got initialized.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45BB4-49CF-1698-EF29-7A9E4CFE2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9" y="2290936"/>
            <a:ext cx="10629130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59B42-73C2-F3C4-9629-2974EC20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final variable: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6676-C3AD-DB44-EB55-1784AA18B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If a reference variable is declared as final, you can’t re-assign a new object to it once it is referring to an object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E9BC2-D5A6-1FED-51E9-67456F6C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39" y="2514600"/>
            <a:ext cx="10348722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0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DACD6-DA53-34A6-A015-BB9A5223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final variable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921B-60BF-BB2D-F6F9-183D646AA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If the global variables are not initialized explicitly , they get default value at the time of object creation.</a:t>
            </a:r>
          </a:p>
          <a:p>
            <a:endParaRPr lang="en-US" sz="1700"/>
          </a:p>
          <a:p>
            <a:r>
              <a:rPr lang="en-US" sz="1700"/>
              <a:t> final global variables does not get default values so  they must be initialized at the time of declaration or in all constructors or in any one of IIBs.</a:t>
            </a:r>
          </a:p>
          <a:p>
            <a:endParaRPr lang="en-US" sz="1700"/>
          </a:p>
          <a:p>
            <a:r>
              <a:rPr lang="en-US" sz="1700"/>
              <a:t> final static global variables must be initialized at the time of declaration or in any one of SIBs (can’t be initialized in constructors).</a:t>
            </a:r>
          </a:p>
          <a:p>
            <a:endParaRPr lang="en-US" sz="1700"/>
          </a:p>
          <a:p>
            <a:pPr marL="0" indent="0">
              <a:buNone/>
            </a:pP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212ED-1668-F58E-F2E5-1D75692D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62" y="1065276"/>
            <a:ext cx="5651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9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83EB-3CF1-8171-CD47-C10348ED4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u="sng" dirty="0"/>
              <a:t>Thank You !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						</a:t>
            </a:r>
            <a:endParaRPr lang="en-US" sz="5400" dirty="0"/>
          </a:p>
          <a:p>
            <a:pPr marL="0" indent="0" algn="ctr">
              <a:buNone/>
            </a:pP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35220-CF89-6A29-8CC0-245F24E39B5C}"/>
              </a:ext>
            </a:extLst>
          </p:cNvPr>
          <p:cNvSpPr txBox="1"/>
          <p:nvPr/>
        </p:nvSpPr>
        <p:spPr>
          <a:xfrm>
            <a:off x="8368496" y="5197033"/>
            <a:ext cx="3298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82614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231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final keyword in java </vt:lpstr>
      <vt:lpstr>final class :</vt:lpstr>
      <vt:lpstr>final method :</vt:lpstr>
      <vt:lpstr>PowerPoint Presentation</vt:lpstr>
      <vt:lpstr>final variable:</vt:lpstr>
      <vt:lpstr>final variable:</vt:lpstr>
      <vt:lpstr>final variable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19</cp:revision>
  <dcterms:created xsi:type="dcterms:W3CDTF">2022-09-16T11:15:23Z</dcterms:created>
  <dcterms:modified xsi:type="dcterms:W3CDTF">2022-09-16T14:09:01Z</dcterms:modified>
</cp:coreProperties>
</file>