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EE44-F741-DF42-E9F1-0B94BED0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6B725-D560-18A4-D23C-98F413942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4501C-E579-03F5-B4B8-5FB4CFAF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C3FC9-0A73-4425-6394-987C621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F94F-42CA-20D8-CA88-5F880D5B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5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57FF-6CA5-907F-9333-6C53C266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BFB128-2D5F-A5D6-FA02-E9A49B45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8204-FA02-8289-ED7C-71C53670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FC573-BB56-C36D-ADB1-67CFEB57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515A-E819-0F29-DEE5-9CB51FD9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37514-9033-3F1B-A895-C0E5DC438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6EE8C-1E9C-563D-0BDC-1EB3CB7B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16DDC-41B7-E6B8-AEAC-A193D0A1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9B8F0-797B-0C0A-F0F4-E4A7ECCE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76B01-6CF5-B038-D6CD-7A7E2C5D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3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276C0-E1A6-B939-D843-10B880814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F64C-94DC-7485-F82D-B60B723A3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8BA38-4750-D1B8-BF69-7C147F533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D255-ECAE-D1BE-7103-0C6E2264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07A7-7449-BD3D-F305-F9516C85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1DD4-CEED-59AA-0BDD-06323B0F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E0B01-A1C0-7289-1456-DD2F19236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62E3-C752-AF66-4C5B-6A633A9D6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DB47-AC45-47EE-DCED-C9D2591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5CDF-F236-6C15-7972-1AE807BC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7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BEA2-77BC-8E9E-0C6D-ACB0A77E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3F8C9-5EA0-359D-D58A-0ED6EE305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FED0D-81B7-69D7-15AF-32371C7A0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CD044-5ACE-BF22-A708-9A140A20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BCD6-0386-D9D2-2451-E15651C4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8248E-74BB-0AC1-E501-EC185ED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6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C2774-1E7B-AE54-35D1-4BABF021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1FB3-BB1B-A245-1B46-D6F1259E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571FC-A900-931E-C270-FFA4B597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154DE-E072-2AB8-5E03-311B45018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23212-A6D8-3A18-03B9-97B8F6BE6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05D5-D22C-EA72-C260-52202D85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59A95-5CFB-A26C-8B2C-37993952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F8F04-C410-32FD-B75A-7C96790F0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6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FC98C-D654-1B62-591C-64085A99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1696E-ABA9-BD3D-5368-AFA632F1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C2011-959B-61D5-99AA-B0EC468F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58D2D-5AA9-F19B-BBBA-ED725D50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4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2B48B-8836-8987-76AD-AC79EDBB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5D6F8-3E9D-0C91-04AF-D65FC8E5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5C055-2E46-8729-B717-68927B26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4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7038-D0A7-82D2-6798-9F595D9D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122C-5D33-43D3-7421-BB412059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4007A-2CAD-0E57-F996-31F9EC63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E3F31-3B8C-203E-56BF-CDF85F0D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493A-C987-E903-88B2-05D92F6D9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F367-1B58-2257-6BBB-A20526E20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8CDD-27EB-75CA-F73C-95194961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3FDFD-E102-6A77-93E7-B71842BC7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F415B-2126-7B8C-4A41-807706E05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AD5B6-CD00-B80A-CB02-3C1CB57D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C50EC-B0EF-82C8-7EB0-E0FF868A3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AB43C-E7A6-13EB-B500-A0E406D7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9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C7BA7-057C-498D-52F8-06A0E3F7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2322-6350-9D03-5F7B-42E2B840B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05FA4-6CFC-881A-DFA2-AF9943C7B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792B-E948-124E-84D1-836FF4369DD5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98029-E080-9232-C71D-20ED3E236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9F61-C08F-F4F4-8DED-E4482BC0B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66B0A-B4E9-B046-8314-124016B4B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C1BE-2E21-1E62-FEBC-050D89BE7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54238"/>
            <a:ext cx="9290613" cy="1053296"/>
          </a:xfrm>
        </p:spPr>
        <p:txBody>
          <a:bodyPr>
            <a:normAutofit/>
          </a:bodyPr>
          <a:lstStyle/>
          <a:p>
            <a:r>
              <a:rPr lang="en-IN" b="1" i="0" dirty="0">
                <a:solidFill>
                  <a:srgbClr val="192A3D"/>
                </a:solidFill>
                <a:effectLst/>
                <a:latin typeface="+mn-lt"/>
              </a:rPr>
              <a:t>What is Inheritance In Java</a:t>
            </a:r>
            <a:r>
              <a:rPr lang="en-IN" b="1" dirty="0">
                <a:solidFill>
                  <a:srgbClr val="192A3D"/>
                </a:solidFill>
                <a:latin typeface="+mn-lt"/>
              </a:rPr>
              <a:t>?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DB900-5CA1-34D0-3EEF-B47147FD1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038" y="3854370"/>
            <a:ext cx="2912962" cy="5960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024694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57C4-EA96-856F-A58F-7ADA75531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7807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D4C72A-259E-92F1-BE2D-36E102DFAFEF}"/>
              </a:ext>
            </a:extLst>
          </p:cNvPr>
          <p:cNvSpPr txBox="1"/>
          <p:nvPr/>
        </p:nvSpPr>
        <p:spPr>
          <a:xfrm>
            <a:off x="7943845" y="3257554"/>
            <a:ext cx="3157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8623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E17B-3732-8A7B-2E68-56DE313B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Inheritance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8574-5189-38E4-E4D8-29FB265D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The process of creating a child class from existing class.</a:t>
            </a:r>
          </a:p>
          <a:p>
            <a:r>
              <a:rPr lang="en-IN" sz="2000" dirty="0">
                <a:latin typeface="-apple-system"/>
              </a:rPr>
              <a:t>I</a:t>
            </a:r>
            <a:r>
              <a:rPr lang="en-IN" sz="2000" b="0" i="0" dirty="0">
                <a:effectLst/>
                <a:latin typeface="-apple-system"/>
              </a:rPr>
              <a:t>s used to add additional functionalities to the existing class</a:t>
            </a:r>
          </a:p>
          <a:p>
            <a:r>
              <a:rPr lang="en-IN" sz="2000" b="0" i="0" dirty="0">
                <a:effectLst/>
                <a:latin typeface="-apple-system"/>
              </a:rPr>
              <a:t>every class is a sub class of </a:t>
            </a:r>
            <a:r>
              <a:rPr lang="en-IN" sz="2000" b="1" i="0" dirty="0">
                <a:effectLst/>
                <a:latin typeface="-apple-system"/>
              </a:rPr>
              <a:t>java.lang.Object</a:t>
            </a:r>
            <a:r>
              <a:rPr lang="en-IN" sz="2000" b="0" i="0" dirty="0">
                <a:effectLst/>
                <a:latin typeface="-apple-system"/>
              </a:rPr>
              <a:t> class</a:t>
            </a:r>
          </a:p>
          <a:p>
            <a:r>
              <a:rPr lang="en-IN" sz="2000" b="0" i="0" dirty="0">
                <a:effectLst/>
                <a:latin typeface="-apple-system"/>
              </a:rPr>
              <a:t>Is implemented by using </a:t>
            </a:r>
            <a:r>
              <a:rPr lang="en-IN" sz="2000" b="1" i="0" dirty="0">
                <a:effectLst/>
                <a:latin typeface="-apple-system"/>
              </a:rPr>
              <a:t>extends</a:t>
            </a:r>
            <a:r>
              <a:rPr lang="en-IN" sz="2000" b="0" i="0" dirty="0">
                <a:effectLst/>
                <a:latin typeface="-apple-system"/>
              </a:rPr>
              <a:t> keyword</a:t>
            </a:r>
            <a:br>
              <a:rPr lang="en-IN" sz="2000" b="0" i="0" dirty="0">
                <a:effectLst/>
                <a:latin typeface="-apple-system"/>
              </a:rPr>
            </a:br>
            <a:endParaRPr lang="en-IN" sz="2000" b="0" i="0" dirty="0">
              <a:effectLst/>
              <a:latin typeface="-apple-system"/>
            </a:endParaRPr>
          </a:p>
          <a:p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70140-9896-6600-ACC2-36349AFB8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862351"/>
            <a:ext cx="6019331" cy="313005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493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6F06D-E1D2-89B2-E3E7-27A39213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336" y="807593"/>
            <a:ext cx="3505494" cy="50093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000" b="0" i="0" dirty="0">
                <a:effectLst/>
              </a:rPr>
              <a:t>Constructors, SIB and IIB of super class will not be inheriting to its sub class. But they are executed while creating an object to sub class.</a:t>
            </a:r>
          </a:p>
          <a:p>
            <a:endParaRPr lang="en-US" sz="2000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31482-4325-E2EB-B690-31FA95861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140" y="807593"/>
            <a:ext cx="513477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150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FFF71-4807-D6AB-AF48-B377C362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i="0" dirty="0">
                <a:solidFill>
                  <a:srgbClr val="192A3D"/>
                </a:solidFill>
                <a:effectLst/>
              </a:rPr>
              <a:t>private : 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Private members can not be inherited to sub class.</a:t>
            </a:r>
          </a:p>
          <a:p>
            <a:pPr algn="l"/>
            <a:r>
              <a:rPr lang="en-IN" sz="2400" b="1" i="0" dirty="0">
                <a:solidFill>
                  <a:srgbClr val="192A3D"/>
                </a:solidFill>
                <a:effectLst/>
              </a:rPr>
              <a:t>Default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: Default members can be inherited to sub class within package.</a:t>
            </a:r>
          </a:p>
          <a:p>
            <a:r>
              <a:rPr lang="en-IN" sz="2400" b="1" i="0" dirty="0">
                <a:solidFill>
                  <a:srgbClr val="192A3D"/>
                </a:solidFill>
                <a:effectLst/>
              </a:rPr>
              <a:t>protected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: protected members can be inherited to any sub class but usage of protected member is limited within package.</a:t>
            </a:r>
          </a:p>
          <a:p>
            <a:r>
              <a:rPr lang="en-IN" sz="2400" b="1" i="0" dirty="0">
                <a:solidFill>
                  <a:srgbClr val="192A3D"/>
                </a:solidFill>
                <a:effectLst/>
              </a:rPr>
              <a:t>public</a:t>
            </a:r>
            <a:r>
              <a:rPr lang="en-IN" sz="2400" b="0" i="0" dirty="0">
                <a:solidFill>
                  <a:srgbClr val="192A3D"/>
                </a:solidFill>
                <a:effectLst/>
              </a:rPr>
              <a:t> : public members are inherited to all sub classes.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Let's see with examples…</a:t>
            </a:r>
          </a:p>
        </p:txBody>
      </p:sp>
    </p:spTree>
    <p:extLst>
      <p:ext uri="{BB962C8B-B14F-4D97-AF65-F5344CB8AC3E}">
        <p14:creationId xmlns:p14="http://schemas.microsoft.com/office/powerpoint/2010/main" val="244144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52C-2D96-0827-8D8D-E341DFD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5D7-5895-D5C9-179C-6A7C93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IN" sz="2000" b="1" i="0">
                <a:effectLst/>
              </a:rPr>
              <a:t>Single Inheritance :</a:t>
            </a:r>
            <a:r>
              <a:rPr lang="en-IN" sz="2000" b="0" i="0">
                <a:effectLst/>
              </a:rPr>
              <a:t> One class is extended by only one class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2C251-3A64-E527-18BA-C65F3375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230322"/>
            <a:ext cx="6019331" cy="43941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8316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52C-2D96-0827-8D8D-E341DFD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5D7-5895-D5C9-179C-6A7C93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>
                <a:effectLst/>
              </a:rPr>
              <a:t>Multilevel Inheritance :</a:t>
            </a:r>
            <a:r>
              <a:rPr lang="en-IN" sz="2000" b="0" i="0">
                <a:effectLst/>
              </a:rPr>
              <a:t> One class is extended by a class and that class is extended by another class thus forming chain of inheritance.</a:t>
            </a:r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A0514-B841-C968-8137-C17B59BA9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9258"/>
            <a:ext cx="6019331" cy="505623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111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52C-2D96-0827-8D8D-E341DFD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5D7-5895-D5C9-179C-6A7C93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>
                <a:effectLst/>
              </a:rPr>
              <a:t>Hierarchical Inheritance :</a:t>
            </a:r>
            <a:r>
              <a:rPr lang="en-IN" sz="2000" b="0" i="0">
                <a:effectLst/>
              </a:rPr>
              <a:t> One class is extended by many class</a:t>
            </a:r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CBF63-9858-411A-0BBE-1FE1C2402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832" y="807593"/>
            <a:ext cx="495139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516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52C-2D96-0827-8D8D-E341DFD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5D7-5895-D5C9-179C-6A7C93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>
                <a:effectLst/>
              </a:rPr>
              <a:t>Multiple Inheritance :</a:t>
            </a:r>
            <a:r>
              <a:rPr lang="en-IN" sz="2000" b="0" i="0">
                <a:effectLst/>
              </a:rPr>
              <a:t> One class extends more than one class</a:t>
            </a:r>
            <a:endParaRPr lang="en-US" sz="2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CB678-F0EC-4206-7BFE-E61440455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31540"/>
            <a:ext cx="6019331" cy="519167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627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0052C-2D96-0827-8D8D-E341DFD5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Types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6E5D7-5895-D5C9-179C-6A7C93574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effectLst/>
              </a:rPr>
              <a:t>Hybrid Inheritance: </a:t>
            </a:r>
            <a:r>
              <a:rPr lang="en-IN" sz="2000" i="0" dirty="0">
                <a:effectLst/>
              </a:rPr>
              <a:t>combination of multilevel and multiple inheritance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3C9B0-E13D-3716-4AAD-AF970A09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52" y="807593"/>
            <a:ext cx="5679750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7323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225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Office Theme</vt:lpstr>
      <vt:lpstr>What is Inheritance In Java?</vt:lpstr>
      <vt:lpstr>Inheritance in Java</vt:lpstr>
      <vt:lpstr>PowerPoint Presentation</vt:lpstr>
      <vt:lpstr>PowerPoint Presentation</vt:lpstr>
      <vt:lpstr>Types of Inheritance</vt:lpstr>
      <vt:lpstr>Types of Inheritance</vt:lpstr>
      <vt:lpstr>Types of Inheritance</vt:lpstr>
      <vt:lpstr>Types of Inheritance</vt:lpstr>
      <vt:lpstr>Types of Inheritance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Inheritance In Java?</dc:title>
  <dc:creator>Dheeraj Chowdary</dc:creator>
  <cp:lastModifiedBy>Dheeraj Chowdary</cp:lastModifiedBy>
  <cp:revision>16</cp:revision>
  <dcterms:created xsi:type="dcterms:W3CDTF">2022-09-18T16:28:08Z</dcterms:created>
  <dcterms:modified xsi:type="dcterms:W3CDTF">2022-09-18T18:10:15Z</dcterms:modified>
</cp:coreProperties>
</file>