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1C39-C50B-28AB-4B40-477C07D6A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0A870-BAC7-5763-FB61-9A96EA1CC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601B-6107-82E6-07CE-7B44B1EC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EC0A8-34C1-0904-E388-D62F8CA6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660B6-169F-B249-5C7E-2C02CC269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76A8-1D84-1677-39D2-B22173791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FC69-0EAD-7661-0001-065CFF380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DAD5-3849-23F3-42A2-E7F2A24F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579D-130B-76F5-4D7A-9AEEF5D3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C3C91-7C47-2E65-7C44-F45FCA6C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036EF-E4BA-B026-4520-DFF23E809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33A37-37E7-5EDD-4218-009A53A3A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79404-3EF5-5940-7E33-48A55282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0EB3-81FB-2F98-98C9-DA82B667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8E5B-7171-ABB3-BE25-F0FD77A0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827-FF2A-D2BB-7468-EF1746CB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A98B-8CAC-7387-0B9A-6BF7FF50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CDC99-09E1-5F82-845C-8EBB8FE0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C0E7-F534-D9A7-55B4-EF05AD70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C532-FD67-7366-9B03-ADD586A2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6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42E5-41F7-AE72-B375-732B4D4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0A5AA-3DC5-3E53-FF05-DBBD6834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9008-98D8-028C-D4AE-105E31F5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F9C3-5B67-1A2F-95AF-9E6542EA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4171-85C4-6E8A-EE62-72B76F9E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A0DA-BEC4-799A-F140-19C092C2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1E9E-45CD-7C69-1145-A8AE4ECD0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5439-F5AC-7BE1-05DC-CD74B87A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37FE-E865-8659-64CC-0D79244B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2C86A-36CA-D9AE-41A9-891673A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52644-DB83-5546-0DB7-B89A46FC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CBE4-D7BF-F013-9001-A063A4ED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C2743-62DC-E068-4794-0586F8912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D43E5-B161-30E4-6274-E5ACE2808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E3D5-ABBB-61F3-226C-0F4BD0CF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E1E64-E56A-5E8D-F2E8-E52389360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29F48-65DB-4ED0-58BB-B2AB4071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C5F09-44F2-4F86-4286-949359867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A0377-656C-91D9-C5EB-B92F0C98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6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197D-852E-1FC6-3F7B-B78D3B9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9D3AE-B525-6EFE-50C8-3853249E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5DBD6-0CBF-34A9-5DEA-A534E67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96240-1FFC-605E-6A3A-6AAC50F8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18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63888-06C7-87F8-1609-E966482D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08FB0-5BC4-1200-99D3-7E97D3B0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E83DF-5474-F6F7-2065-4267FED2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38E5-71E2-FF6B-590C-EC4600BA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F3D6C-154D-C696-0FEB-7781E09C4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BF831-73A4-9121-E32A-4B8024914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3F6BD-3BAE-3E7E-A09E-C8C9D1D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FDDEE-02AF-EFD4-D426-48985C30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8D9B8-8B1A-226C-40AE-9995612E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5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2317-74FC-EB86-6EE2-838D7932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DEC5F-AA21-E80A-8D81-31E18AC16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0BBCF-7D18-B90D-0681-BE2BB15C5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281918-7F35-F948-5036-FD0B973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6A2C2-6D92-8027-DD75-EF9286CF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21527-C0F5-E764-2CE6-B5F5FBFC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36232-663A-88A4-C207-450F2BED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3A5A1-ED87-A19D-7793-C07C70982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D90E-2316-5F3B-47CC-616A43B55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E4C17-ECA8-4640-8DCC-1555D1606B61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245C6-BF04-8BF2-7079-F97D66F82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DCDB3-9310-4C38-C9A1-E7B85BB0D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CAE6-634A-5D43-B0F6-2DB5A5D53D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5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6189-F48F-D7BB-B2FC-36E18910C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170" y="1051560"/>
            <a:ext cx="10585292" cy="80467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Check a given number is lucky number in java?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C5A5B-EED2-B710-D768-2DD754ED1BCF}"/>
                  </a:ext>
                </a:extLst>
              </p:cNvPr>
              <p:cNvSpPr txBox="1"/>
              <p:nvPr/>
            </p:nvSpPr>
            <p:spPr>
              <a:xfrm>
                <a:off x="1111170" y="2419109"/>
                <a:ext cx="974588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A lucky number is a number whose sum of squares of every even-positioned digit (Starting from the second position) is a multiple of 9.</a:t>
                </a:r>
              </a:p>
              <a:p>
                <a:endParaRPr lang="en-US" dirty="0"/>
              </a:p>
              <a:p>
                <a:r>
                  <a:rPr lang="en-US" dirty="0" err="1"/>
                  <a:t>E.g</a:t>
                </a:r>
                <a:r>
                  <a:rPr lang="en-US" dirty="0"/>
                  <a:t>,  1623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dirty="0"/>
                  <a:t> 45 is multiple of 9 hence is a lucky number.</a:t>
                </a:r>
              </a:p>
              <a:p>
                <a:r>
                  <a:rPr lang="en-US" dirty="0"/>
                  <a:t>         15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= 25 is not multiple of 9 so not a lucky number.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6C5A5B-EED2-B710-D768-2DD754ED1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70" y="2419109"/>
                <a:ext cx="9745883" cy="2031325"/>
              </a:xfrm>
              <a:prstGeom prst="rect">
                <a:avLst/>
              </a:prstGeo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DE91435-7BCF-8EB2-7219-AF230FB86EFB}"/>
              </a:ext>
            </a:extLst>
          </p:cNvPr>
          <p:cNvSpPr txBox="1"/>
          <p:nvPr/>
        </p:nvSpPr>
        <p:spPr>
          <a:xfrm>
            <a:off x="8467344" y="4450434"/>
            <a:ext cx="19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66003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32FE-0E92-D1FA-36A6-52E128F93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177" y="471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Reverse the number ex. 1623 </a:t>
            </a:r>
            <a:r>
              <a:rPr lang="en-US" dirty="0">
                <a:sym typeface="Wingdings" pitchFamily="2" charset="2"/>
              </a:rPr>
              <a:t> 3261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itchFamily="2" charset="2"/>
              </a:rPr>
              <a:t>Get even positions , square them and add to the result</a:t>
            </a:r>
          </a:p>
          <a:p>
            <a:pPr marL="514350" indent="-514350">
              <a:buAutoNum type="arabicPeriod"/>
            </a:pPr>
            <a:r>
              <a:rPr lang="en-US" dirty="0">
                <a:sym typeface="Wingdings" pitchFamily="2" charset="2"/>
              </a:rPr>
              <a:t>Check the result is multiple of 9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Check a given number is lucky number in java?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a given number is lucky number in java?</dc:title>
  <dc:creator>Dheeraj Chowdary</dc:creator>
  <cp:lastModifiedBy>Dheeraj Chowdary</cp:lastModifiedBy>
  <cp:revision>2</cp:revision>
  <dcterms:created xsi:type="dcterms:W3CDTF">2022-09-27T13:34:04Z</dcterms:created>
  <dcterms:modified xsi:type="dcterms:W3CDTF">2022-09-27T15:30:45Z</dcterms:modified>
</cp:coreProperties>
</file>