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F035-5AEE-C316-0D3C-06D653DD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774ED-B3C7-5758-0827-A8918309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4E7E-B797-FB1D-DA29-91C53A96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B101-E6C3-9E98-5F5E-BDB75E25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436A-22FE-4ED0-F77E-FE429A0B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3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B788-807E-5639-E5BE-0ACA44D9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4A2D3-BFAF-0831-852D-3B28255CE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3E1BD-F2EB-CFAC-5848-67C0B219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BAFE-6495-C17B-C9E9-D0740F32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5AF2-EC53-98A6-2945-B95332D8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32A70-96F9-635B-C2D7-670D1E134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B121B-2112-9B47-DA8C-9FD7E01BA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AA2D-C455-252F-D050-4D62183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7F48C-7FD3-A96B-659A-04EF6FF8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8278-E35C-69BE-68F4-6386662C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545D-B918-4DA3-529D-D4404167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0BB7-1090-9837-6503-87EDD31C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B50A-F717-FFBD-30FA-1EA388F5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C732-EAAD-BE80-E145-CA7227DB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D270-412F-A638-469F-BF8DDF26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73C6-CEA9-CBAE-AF73-82CFD90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EA3E-F1C7-69B8-9744-21233501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A671-E4E2-2E71-E05F-C004D38A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081C-2E01-58F4-AF9E-B565CD12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B7A3-E962-CD82-4674-EA80D1A8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A58-4A0D-AFD2-93B1-3B666049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7AFE-C71B-3A8B-0D7C-83FC189B9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B3001-1159-1E36-A4A3-D1290B0A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0090-496E-5A6F-3D40-50DFA92D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957C9-5270-1CBE-5266-7F3EA1C5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2FB2-AF9D-27F0-8B74-94A4051A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A514-5E52-D5B7-E89A-1FF32DF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A25E-5767-A4EC-08D4-24F143E4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049F-17B3-1C7A-C0EB-01843961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6E792-4CCC-F582-F99D-0DB214E5A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E6F71-607B-D10D-35AF-664097591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13051-1154-ACCC-B6EF-BAF7040A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D2239-E8D8-5A8C-3A70-30C05E7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47825-DD61-FF58-F0A6-66ED9DDD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5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A08D-43A4-90A5-DD38-05D49AAA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EA2D9-A321-8E80-49D4-38A5FC2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032EB-FD4E-B89A-5643-49F575B4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59A40-7C51-2274-0B3B-D2E378B0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1A35C-7457-DD33-1F19-9356127E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B57F3-F58B-A9C6-77B3-A3C30BF0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A397A-75CB-1B72-0C94-F65C1E1F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68B4-120F-4AD0-C443-095F113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8067-2275-548F-E1D1-CB5597F0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30E63-C6A5-C7C7-03D2-B0CEB66D6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25F2-275B-3DC3-28E1-B91FA4B5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149F-AFF8-D645-E30C-A9D279AC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EAD03-B746-1384-EBC0-EFDA24BE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3B75-AD87-0735-E445-C1E1A174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2E681-60EC-2F7A-0D01-5F139C6C9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CC638-BF26-3C81-30CC-A2EB61BA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B44E-394D-179D-110F-65222FC7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03267-9265-09BE-0982-4530DB4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548E-CE72-67A1-7694-0DB61C51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39D60-E3C6-DB32-D42C-FB925A55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DB9B-CA88-C2DB-8D0C-C9E202BE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0000-5A3E-6A86-130C-FBCD6E89E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C345-B0A7-2F43-BAFD-3E7343C8C6C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F745-AE57-2C7D-D0CE-DF7DB6834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3C8E-73BC-6444-7C2B-2E665AD27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F792-7090-6F48-A2B6-1E440F22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5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70C-21E8-8175-E245-F2ED2D1AC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189" y="1122363"/>
            <a:ext cx="9864811" cy="19297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Differences between method overloading and overriding in Java?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A3A59-EFDD-DDD4-0EB1-D4004BBB5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8194" y="4429940"/>
            <a:ext cx="3303373" cy="61161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3615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76B3-51FB-DA9E-9E9E-BAF46B16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38"/>
            <a:ext cx="10515600" cy="576262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Method Overloading: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If a class has more than one method with same name, different number of arguments or different types of arguments then we call that method is overloaded.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Method Overriding: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 fontAlgn="base">
              <a:buNone/>
            </a:pPr>
            <a:r>
              <a:rPr lang="en-IN" sz="2400" b="0" i="0" dirty="0">
                <a:effectLst/>
              </a:rPr>
              <a:t>If a class extends its super class, all or some members of super class are inherited to sub class. </a:t>
            </a:r>
          </a:p>
          <a:p>
            <a:pPr marL="0" indent="0" fontAlgn="base">
              <a:buNone/>
            </a:pPr>
            <a:r>
              <a:rPr lang="en-IN" sz="2400" b="0" i="0" dirty="0">
                <a:effectLst/>
              </a:rPr>
              <a:t>The process of modifying the super class methods in sub class is know as method overriding.</a:t>
            </a:r>
          </a:p>
          <a:p>
            <a:pPr marL="0" indent="0" fontAlgn="base">
              <a:buNone/>
            </a:pPr>
            <a:endParaRPr lang="en-IN" sz="2400" b="0" i="0" dirty="0">
              <a:effectLst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6259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285F41-4A06-EBCC-7E50-B26DFD7E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77565"/>
              </p:ext>
            </p:extLst>
          </p:nvPr>
        </p:nvGraphicFramePr>
        <p:xfrm>
          <a:off x="643467" y="981881"/>
          <a:ext cx="10905068" cy="509096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{EB344D84-9AFB-497E-A393-DC336BA19D2E}</a:tableStyleId>
              </a:tblPr>
              <a:tblGrid>
                <a:gridCol w="1770415">
                  <a:extLst>
                    <a:ext uri="{9D8B030D-6E8A-4147-A177-3AD203B41FA5}">
                      <a16:colId xmlns:a16="http://schemas.microsoft.com/office/drawing/2014/main" val="2078702089"/>
                    </a:ext>
                  </a:extLst>
                </a:gridCol>
                <a:gridCol w="4368262">
                  <a:extLst>
                    <a:ext uri="{9D8B030D-6E8A-4147-A177-3AD203B41FA5}">
                      <a16:colId xmlns:a16="http://schemas.microsoft.com/office/drawing/2014/main" val="1139300129"/>
                    </a:ext>
                  </a:extLst>
                </a:gridCol>
                <a:gridCol w="4766391">
                  <a:extLst>
                    <a:ext uri="{9D8B030D-6E8A-4147-A177-3AD203B41FA5}">
                      <a16:colId xmlns:a16="http://schemas.microsoft.com/office/drawing/2014/main" val="1782886669"/>
                    </a:ext>
                  </a:extLst>
                </a:gridCol>
              </a:tblGrid>
              <a:tr h="632607">
                <a:tc>
                  <a:txBody>
                    <a:bodyPr/>
                    <a:lstStyle/>
                    <a:p>
                      <a:endParaRPr lang="en-US" sz="1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</a:rPr>
                        <a:t>Overloading</a:t>
                      </a: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Overriding</a:t>
                      </a:r>
                    </a:p>
                  </a:txBody>
                  <a:tcPr marL="102964" marR="102964" marT="102964" marB="5148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87933"/>
                  </a:ext>
                </a:extLst>
              </a:tr>
              <a:tr h="4015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Method Name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Must be same 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Must be same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074882"/>
                  </a:ext>
                </a:extLst>
              </a:tr>
              <a:tr h="813419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Arguments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Must be different  at list any one of these (Number of arguments, Types of arguments and order of arguments)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Must be same (</a:t>
                      </a:r>
                      <a:r>
                        <a:rPr lang="en-IN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arguments, Types of arguments and order of arguments)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57008"/>
                  </a:ext>
                </a:extLst>
              </a:tr>
              <a:tr h="1019347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Return type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Can have same or different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compatible with super class method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="1" i="0" cap="none" spc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super class method	             subclass method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="0" i="0" cap="none" spc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primitive 	                                    primitive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="0" i="0" cap="none" spc="0" dirty="0">
                          <a:solidFill>
                            <a:schemeClr val="tx1"/>
                          </a:solidFill>
                          <a:effectLst/>
                          <a:latin typeface="-apple-system"/>
                        </a:rPr>
                        <a:t> derived/user defined                    same or its sub class.</a:t>
                      </a:r>
                      <a:endParaRPr lang="en-IN" sz="14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89337"/>
                  </a:ext>
                </a:extLst>
              </a:tr>
              <a:tr h="60749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Private, static, final methods 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Can be overloaded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Can’t override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47947"/>
                  </a:ext>
                </a:extLst>
              </a:tr>
              <a:tr h="60749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Access modifiers (Visibility)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No restrictions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keep the same visibility, or you can increase the visibility. But you can’t reduce it.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72176"/>
                  </a:ext>
                </a:extLst>
              </a:tr>
              <a:tr h="401561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Method resolution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Take cares by Compiler based on reference type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Take cares by JVM based on Runtime object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32833"/>
                  </a:ext>
                </a:extLst>
              </a:tr>
              <a:tr h="60749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Also called as 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Compile Time/Static Polymorphism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Or early binding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Run time / Dynamic Polymorphism</a:t>
                      </a:r>
                    </a:p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Or late binding</a:t>
                      </a:r>
                    </a:p>
                  </a:txBody>
                  <a:tcPr marL="102964" marR="102964" marT="102964" marB="5148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149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8DB2A58-8C76-3158-3986-5836CA8681B3}"/>
              </a:ext>
            </a:extLst>
          </p:cNvPr>
          <p:cNvSpPr/>
          <p:nvPr/>
        </p:nvSpPr>
        <p:spPr>
          <a:xfrm>
            <a:off x="2461683" y="5574358"/>
            <a:ext cx="9168193" cy="41433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E3802-4F9A-A200-F98D-C1C03C09BDC4}"/>
              </a:ext>
            </a:extLst>
          </p:cNvPr>
          <p:cNvSpPr/>
          <p:nvPr/>
        </p:nvSpPr>
        <p:spPr>
          <a:xfrm>
            <a:off x="2490866" y="1693218"/>
            <a:ext cx="9086850" cy="41433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E5D04-1227-90B2-D5CB-B940E2B7B755}"/>
              </a:ext>
            </a:extLst>
          </p:cNvPr>
          <p:cNvSpPr/>
          <p:nvPr/>
        </p:nvSpPr>
        <p:spPr>
          <a:xfrm>
            <a:off x="2502354" y="2166938"/>
            <a:ext cx="9086850" cy="485527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443403-D3C2-A23A-83EF-E0C3E7A8778A}"/>
              </a:ext>
            </a:extLst>
          </p:cNvPr>
          <p:cNvSpPr/>
          <p:nvPr/>
        </p:nvSpPr>
        <p:spPr>
          <a:xfrm>
            <a:off x="2481113" y="3892079"/>
            <a:ext cx="9086850" cy="41433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FC3AA8-D012-EBD0-1A95-9F2329ADA897}"/>
              </a:ext>
            </a:extLst>
          </p:cNvPr>
          <p:cNvSpPr/>
          <p:nvPr/>
        </p:nvSpPr>
        <p:spPr>
          <a:xfrm>
            <a:off x="2471399" y="2937657"/>
            <a:ext cx="9086850" cy="802022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0F73E-44FC-6104-C790-61A2D555F650}"/>
              </a:ext>
            </a:extLst>
          </p:cNvPr>
          <p:cNvSpPr/>
          <p:nvPr/>
        </p:nvSpPr>
        <p:spPr>
          <a:xfrm>
            <a:off x="2461683" y="4538663"/>
            <a:ext cx="9086850" cy="41433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0C528B-3B81-77F1-529F-D6C8A8DAAE04}"/>
              </a:ext>
            </a:extLst>
          </p:cNvPr>
          <p:cNvSpPr/>
          <p:nvPr/>
        </p:nvSpPr>
        <p:spPr>
          <a:xfrm>
            <a:off x="2461683" y="5012383"/>
            <a:ext cx="9086850" cy="414338"/>
          </a:xfrm>
          <a:prstGeom prst="rect">
            <a:avLst/>
          </a:prstGeom>
          <a:solidFill>
            <a:schemeClr val="bg1">
              <a:alpha val="901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245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Differences between method overloading and overriding in Java?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between method overloading and overriding in Java?</dc:title>
  <dc:creator>Dheeraj Chowdary</dc:creator>
  <cp:lastModifiedBy>Dheeraj Chowdary</cp:lastModifiedBy>
  <cp:revision>18</cp:revision>
  <dcterms:created xsi:type="dcterms:W3CDTF">2022-09-26T07:38:04Z</dcterms:created>
  <dcterms:modified xsi:type="dcterms:W3CDTF">2022-09-26T14:01:43Z</dcterms:modified>
</cp:coreProperties>
</file>