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C75-1974-5BDF-97A7-EA6AF7DA3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0EF18-B3DA-2693-BF1D-9EDDB790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0D01-E26F-BA63-7093-E9948186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0874-52E5-F4CD-D302-472931FD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9EBF-E795-7FA3-0FF1-BF4389E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85BE-9281-394E-88A0-C7703612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13B19-1435-AB70-B18D-72997222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C821-3466-5478-8A5C-D445CD51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700E-B3F1-1F50-453F-EB6B2CD6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05E1-0BEB-B794-8C57-DA50DB4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E1EB3-1048-8581-73C2-626046CDF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0DF8-4B6F-CE85-45E4-20864248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7F86-E653-1CDF-7505-2222BB4B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1E26-AFF0-E750-1604-1E7BD971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BDC62-E418-C549-12A7-9ECEEEEE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435-D077-753B-9467-9D6A3BB1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5077-F7D7-144F-DA8E-471BC7C0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4A64-1D19-9C01-1B3F-DF513D91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67101-6029-A3A3-B59D-E9656B2A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E73B-948C-D799-EED5-4FC0C2B9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22EB-45A5-AD2B-962E-B1D734E0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C689-75D3-DB86-9681-1AAB13FE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195-D52A-4C66-B6B3-0AE627BB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71F4-8A40-6326-005B-4A23832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C8FC-3DEA-7ACC-6C07-D7998BC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314-47B5-41CB-DBF2-B2E97A8A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F611-DD00-14D6-F553-5DCA9EDF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79F6-04CB-5200-B61D-FCAC72D27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61DB-DEF6-00C1-E9E0-45BABAED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643DF-22B4-9B28-066B-9772B6F2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9FB00-7118-169F-B40F-9166BEE2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5927-0DC8-76DE-781F-644C62BA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A3DFC-0C7E-30DE-1190-49D5C417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6D62-0E1A-6B4E-B832-F8A0E587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CDA1B-66ED-BEF3-CE62-FDCD3FD6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CE6AF-F201-A5B8-64BA-B12EBB223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93B74-C898-14B9-EBE0-3C8D7A78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AB6F3-4493-01BD-ED97-3459D00C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A1991-52A6-D6A5-23D1-3CDC59ED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1D76-B6D5-77DC-B17A-A2EC2E43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BD872-E146-FB25-5EEC-013DBF1E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AD95-FDD5-7004-5EF5-BF6B2A16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D12C9-19FC-377B-54B0-F60BCB22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7B241-284A-0E24-C759-7E2E1727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6ED15-D5E5-9CDB-C7A2-DCFA53B0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6DF8-5135-3397-FE52-A988BECD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874-BFDC-46C0-772D-C9BA6B97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2645-27DA-78D1-9968-8FE8F3E6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BB972-B52D-123E-954D-6F34014B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8808-468B-0BEE-27F1-5EB6AB4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3A877-C37F-C3E0-2BD1-B4E13544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96A0-7E67-DFCF-637A-5AA5074C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9873-FBB3-68CB-D989-CD2F1E58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655A8-7AF9-B2D6-109D-ADDAA7906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C18F-E46E-7874-1BF0-0F3ACC72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17DF-6241-3D9D-9654-8A580DF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DAAA-42C6-801D-D6EE-B28BC82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DC44-E028-2E50-A5F8-03FB864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C5C4-5A73-6008-6C66-6FA8820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2D600-8FFE-A232-72B9-F38676B4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D450-FA79-0F8A-E1DA-029F6D84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564F-7141-C94A-8388-3272B1BFECA1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BB34-1A23-9B9A-45AC-E9D63CD29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B8D5-C2EA-4225-ED57-D7A60732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5451-8233-FB4B-A1CA-68A7FA3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6F9D-A4E9-DE40-A411-086016DB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5087"/>
          </a:xfrm>
        </p:spPr>
        <p:txBody>
          <a:bodyPr/>
          <a:lstStyle/>
          <a:p>
            <a:r>
              <a:rPr lang="en-US" b="1" dirty="0"/>
              <a:t>Method Overriding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E4AF-4909-51D5-88AB-91DAB7839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9062" y="4157662"/>
            <a:ext cx="2928938" cy="8429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8734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9AC3-1B4E-1BB4-9EF1-66C659E7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 dirty="0"/>
              <a:t>Method Overriding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3BA47-C06A-DC6E-29EB-0378E3CA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2000" b="0" i="0" dirty="0">
                <a:effectLst/>
              </a:rPr>
              <a:t>If a class extends its super class, all or some members of super class are inherited to sub class. </a:t>
            </a:r>
          </a:p>
          <a:p>
            <a:pPr marL="0" indent="0" fontAlgn="base">
              <a:buNone/>
            </a:pPr>
            <a:r>
              <a:rPr lang="en-IN" sz="2000" b="0" i="0" dirty="0">
                <a:effectLst/>
              </a:rPr>
              <a:t>The process of modifying the super class methods in sub class is know as method overriding.</a:t>
            </a:r>
          </a:p>
          <a:p>
            <a:pPr marL="0" indent="0" fontAlgn="base">
              <a:buNone/>
            </a:pPr>
            <a:endParaRPr lang="en-IN" sz="2000" b="0" i="0" dirty="0">
              <a:effectLst/>
            </a:endParaRPr>
          </a:p>
          <a:p>
            <a:pPr marL="0" indent="0" fontAlgn="base">
              <a:buNone/>
            </a:pPr>
            <a:r>
              <a:rPr lang="en-IN" sz="2000" b="0" i="0" dirty="0">
                <a:effectLst/>
              </a:rPr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EDC3BB-A7EC-1F94-694F-7313F24D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66976"/>
            <a:ext cx="6019331" cy="4920802"/>
          </a:xfrm>
          <a:prstGeom prst="rect">
            <a:avLst/>
          </a:prstGeom>
          <a:effectLst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E897D7-FD15-3CDC-ADB4-A191C565E460}"/>
              </a:ext>
            </a:extLst>
          </p:cNvPr>
          <p:cNvCxnSpPr/>
          <p:nvPr/>
        </p:nvCxnSpPr>
        <p:spPr>
          <a:xfrm flipV="1">
            <a:off x="8972550" y="4257675"/>
            <a:ext cx="114300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6A27B-629C-C0E0-B193-7A48083D05CB}"/>
              </a:ext>
            </a:extLst>
          </p:cNvPr>
          <p:cNvSpPr txBox="1"/>
          <p:nvPr/>
        </p:nvSpPr>
        <p:spPr>
          <a:xfrm>
            <a:off x="9613557" y="3645243"/>
            <a:ext cx="192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Overriding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4E0D-04FE-82DB-5CDC-AD98D02F02F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73297" y="1645339"/>
            <a:ext cx="840260" cy="60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C96426-4860-BFEE-4939-FCE0839C5EAE}"/>
              </a:ext>
            </a:extLst>
          </p:cNvPr>
          <p:cNvSpPr txBox="1"/>
          <p:nvPr/>
        </p:nvSpPr>
        <p:spPr>
          <a:xfrm>
            <a:off x="9613557" y="1322173"/>
            <a:ext cx="153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Overridden method</a:t>
            </a:r>
          </a:p>
        </p:txBody>
      </p:sp>
    </p:spTree>
    <p:extLst>
      <p:ext uri="{BB962C8B-B14F-4D97-AF65-F5344CB8AC3E}">
        <p14:creationId xmlns:p14="http://schemas.microsoft.com/office/powerpoint/2010/main" val="267231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D96A-8EE8-2060-41DD-4C2E4294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64" y="338328"/>
            <a:ext cx="11218163" cy="12618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effectLst/>
                <a:latin typeface="-apple-system"/>
              </a:rPr>
              <a:t>Name and Arguments </a:t>
            </a:r>
            <a:r>
              <a:rPr lang="en-IN" sz="2000" i="0" dirty="0">
                <a:effectLst/>
                <a:latin typeface="-apple-system"/>
              </a:rPr>
              <a:t>of overridden method must</a:t>
            </a:r>
            <a:r>
              <a:rPr lang="en-IN" sz="2000" b="0" i="0" dirty="0">
                <a:effectLst/>
                <a:latin typeface="-apple-system"/>
              </a:rPr>
              <a:t> be same as in the super class.  We can’t change name and arguments of the method in subclass.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8B691-7D47-9231-1C1F-4B86BE34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90" y="2543175"/>
            <a:ext cx="4275116" cy="3491062"/>
          </a:xfrm>
          <a:prstGeom prst="rect">
            <a:avLst/>
          </a:prstGeom>
        </p:spPr>
      </p:pic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E348-3166-76F9-BD26-62E1CE7A5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37" y="2423160"/>
            <a:ext cx="4807373" cy="39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1F0C-C7E4-1DD9-822B-11C49859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5830974"/>
          </a:xfrm>
        </p:spPr>
        <p:txBody>
          <a:bodyPr/>
          <a:lstStyle/>
          <a:p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The 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return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 type of the overrided method must be compatible with super class method. 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-apple-system"/>
              </a:rPr>
              <a:t> super class method			subclass method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 primitive 					primitive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 derived / user defined 			derived type or its sub class. </a:t>
            </a: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25A50A-D972-C0AD-C822-F9CF3017A93B}"/>
              </a:ext>
            </a:extLst>
          </p:cNvPr>
          <p:cNvCxnSpPr>
            <a:cxnSpLocks/>
          </p:cNvCxnSpPr>
          <p:nvPr/>
        </p:nvCxnSpPr>
        <p:spPr>
          <a:xfrm>
            <a:off x="3991231" y="2001795"/>
            <a:ext cx="16969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CBB2B-E96D-DE7D-D21F-495E91621758}"/>
              </a:ext>
            </a:extLst>
          </p:cNvPr>
          <p:cNvCxnSpPr>
            <a:cxnSpLocks/>
          </p:cNvCxnSpPr>
          <p:nvPr/>
        </p:nvCxnSpPr>
        <p:spPr>
          <a:xfrm>
            <a:off x="4399004" y="2512540"/>
            <a:ext cx="1289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45EF21D-CC82-7BFF-5F3D-6579C2A9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29" y="2829699"/>
            <a:ext cx="5391409" cy="38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66F3-0125-287D-8031-1A0F183E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257300"/>
            <a:ext cx="3505494" cy="496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effectLst/>
                <a:latin typeface="-apple-system"/>
              </a:rPr>
              <a:t>Visibility Of Overrided method</a:t>
            </a:r>
          </a:p>
          <a:p>
            <a:pPr marL="0" indent="0">
              <a:buNone/>
            </a:pPr>
            <a:r>
              <a:rPr lang="en-IN" sz="2000" b="1" i="0" dirty="0">
                <a:effectLst/>
                <a:latin typeface="-apple-system"/>
              </a:rPr>
              <a:t> </a:t>
            </a:r>
            <a:endParaRPr lang="en-IN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000" dirty="0">
                <a:latin typeface="-apple-system"/>
              </a:rPr>
              <a:t>we</a:t>
            </a:r>
            <a:r>
              <a:rPr lang="en-IN" sz="2000" b="0" i="0" dirty="0">
                <a:effectLst/>
                <a:latin typeface="-apple-system"/>
              </a:rPr>
              <a:t> can keep same visibility or increase the visibility of overrided method, but we can’t reduce the visibility of overrided methods in the subclass.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-apple-system"/>
              </a:rPr>
              <a:t> 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DFE55-A7D4-FE96-4857-86E63E7D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1288"/>
            <a:ext cx="6019331" cy="3792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318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0584-B19F-B490-D4C1-21964BE3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063"/>
            <a:ext cx="10515600" cy="601194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</a:rPr>
              <a:t>Note: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effectLst/>
              </a:rPr>
              <a:t> </a:t>
            </a:r>
            <a:r>
              <a:rPr lang="en-IN" sz="2400" dirty="0">
                <a:effectLst/>
                <a:highlight>
                  <a:srgbClr val="FFFF00"/>
                </a:highlight>
              </a:rPr>
              <a:t>Private methods  </a:t>
            </a:r>
            <a:r>
              <a:rPr lang="en-IN" sz="2400" dirty="0">
                <a:effectLst/>
              </a:rPr>
              <a:t>are not visible in the sub classes, hence overriding concept is not applicable for private methods.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we cannot override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static methods 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because method overriding is based on dynamic binding at runtime and the static methods are bonded using static binding at compile time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>
                <a:solidFill>
                  <a:srgbClr val="333333"/>
                </a:solidFill>
                <a:highlight>
                  <a:srgbClr val="FFFF00"/>
                </a:highlight>
              </a:rPr>
              <a:t>Final methods</a:t>
            </a:r>
            <a:r>
              <a:rPr lang="en-IN" sz="2400" dirty="0">
                <a:solidFill>
                  <a:srgbClr val="333333"/>
                </a:solidFill>
              </a:rPr>
              <a:t> can’t override</a:t>
            </a: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1383D-F8A7-BC8C-5D9C-C3F5EE9C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6" y="3429000"/>
            <a:ext cx="7772400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CC21-569E-0A81-AA36-47B3DB56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228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90A8-CADB-1BD5-F505-A903C123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04" y="3225114"/>
            <a:ext cx="3593757" cy="407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08199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217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inter-regular</vt:lpstr>
      <vt:lpstr>Wingdings</vt:lpstr>
      <vt:lpstr>Office Theme</vt:lpstr>
      <vt:lpstr>Method Overriding in Java</vt:lpstr>
      <vt:lpstr>Method Overriding in Java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in Java</dc:title>
  <dc:creator>Dheeraj Chowdary</dc:creator>
  <cp:lastModifiedBy>Dheeraj Chowdary</cp:lastModifiedBy>
  <cp:revision>11</cp:revision>
  <dcterms:created xsi:type="dcterms:W3CDTF">2022-09-23T12:59:02Z</dcterms:created>
  <dcterms:modified xsi:type="dcterms:W3CDTF">2022-09-23T15:59:32Z</dcterms:modified>
</cp:coreProperties>
</file>