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E774-CEC9-8F82-6519-C18F4E221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7FB8F-7945-8364-935E-3DCDBF23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37B3A-6F44-84AE-13B3-09104F73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CFF-FF63-E746-8357-6C0E6A578BA4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D385-D5EF-7C11-79F0-F99F442F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FDEA4-94C5-ED7F-82F3-709233CE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B123-0661-F849-9DAD-370D54E1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8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D93A-9DF6-67C6-9C12-7D32B039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8141D-3E42-DD03-38FE-CDF4D3277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0E2A-BC2B-3D56-848D-2924626C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CFF-FF63-E746-8357-6C0E6A578BA4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AF088-B467-9ED4-7C3C-827CBBCC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63688-F7F6-ED4E-5C6D-0DC9ABCF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B123-0661-F849-9DAD-370D54E1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3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7429A3-D9C7-8540-4DAE-5B219F6A5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9F8AF-CB56-DF28-93E0-D4248FF73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21B9-D215-224C-8A7E-BE8E7BBB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CFF-FF63-E746-8357-6C0E6A578BA4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0B050-8A5B-BA8A-5EEE-E3B01590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5F34-58B6-ED49-C78D-7D40953E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B123-0661-F849-9DAD-370D54E1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1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AAD1-2FB0-5668-6017-0C81709F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29E7-4DAE-4FCE-E710-350B6318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6A65-23CD-0198-821C-74E4BE92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CFF-FF63-E746-8357-6C0E6A578BA4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99044-8C15-2CAC-1C06-EB905314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15783-E19A-2B46-D66B-A3AD94C5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B123-0661-F849-9DAD-370D54E1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7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326E-1348-FEC6-3B1A-B9D589E5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B5AC7-87D5-D54C-3965-0C9F430B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495F8-386E-40E6-81F6-1B2F060B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CFF-FF63-E746-8357-6C0E6A578BA4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F09A-6802-F824-6524-1CDB3FFC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28678-8650-4C83-B17D-7243FAA9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B123-0661-F849-9DAD-370D54E1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6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EE4B-525C-A455-77AC-3A82D1DD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A041-F433-EB29-FCB3-CCEC681F4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0F86-698F-4883-192E-D49B1A13A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CBB15-E3E7-E105-A5BA-2664EDD0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CFF-FF63-E746-8357-6C0E6A578BA4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ADE67-B7AD-0440-D5A3-D9C3E668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BB1F5-5CB3-B4CC-E5EF-D2ED868A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B123-0661-F849-9DAD-370D54E1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5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9B38-89F3-10D9-F37B-624E9E7BF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1F7FC-8404-3E8A-8C1F-D899E0ADC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1A29C-505A-6493-C7E9-A884952F3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DE149-3974-D325-9AA6-8DF3AEFB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CCC95-0B76-EF5E-71A4-BE69393C2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91564-A38B-26BE-B85A-C4B2C4CD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CFF-FF63-E746-8357-6C0E6A578BA4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070F8-9EEE-B386-CFD3-44667FF6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29DA8-2FE1-70C3-E965-8993EF0F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B123-0661-F849-9DAD-370D54E1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9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11D3-96E6-3FEC-783F-A6E52EB4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FF671-6E47-EC13-8B85-4CC2E478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CFF-FF63-E746-8357-6C0E6A578BA4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09022-0C7B-89FD-95D9-074913DB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C4ED8-B9A1-8827-4AB0-7ACCA75D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B123-0661-F849-9DAD-370D54E1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C0D21-FF66-48DC-6C78-A9F804ED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CFF-FF63-E746-8357-6C0E6A578BA4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701E8-B321-9947-5EE2-EE3FC4CC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EA005-F6AF-2E8E-0BB4-375A8512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B123-0661-F849-9DAD-370D54E1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3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EAEF-19CB-20BF-3981-57259038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C3AF-EF9B-4304-9EDE-260F4FB0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11B73-846A-DC0A-8632-8A049430D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4CD94-934B-6233-6FEE-4662786D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CFF-FF63-E746-8357-6C0E6A578BA4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0CECD-0F78-472B-F958-28377472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FAE25-2C60-FF5D-1581-CCBD044F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B123-0661-F849-9DAD-370D54E1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2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85AF-95A6-91DB-700D-4B054EB3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5E710-CDCC-134C-E6B4-6EFDB2F1F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F9D67-2E19-1BDC-0F02-5BB7892A5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56442-265E-126C-7C5C-2B528113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24CFF-FF63-E746-8357-6C0E6A578BA4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E03C8-CFBD-9E4E-7E15-4B85DF2E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436E3-0D3C-4089-6641-1EF77B0D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B123-0661-F849-9DAD-370D54E1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4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78370-186C-993C-E718-AFBCA066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247DA-134B-C0DD-E15E-264915C7F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F2589-6A51-B8FB-9C74-85595B9C8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24CFF-FF63-E746-8357-6C0E6A578BA4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A404-05CB-E73F-4248-087CB773D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BDDBE-F723-E432-06A1-B4BADA2A4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FB123-0661-F849-9DAD-370D54E14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43FA-99CB-42DC-1212-B18B49A0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330" y="1122363"/>
            <a:ext cx="9790670" cy="2387600"/>
          </a:xfrm>
        </p:spPr>
        <p:txBody>
          <a:bodyPr>
            <a:normAutofit/>
          </a:bodyPr>
          <a:lstStyle/>
          <a:p>
            <a:r>
              <a:rPr lang="en-IN" sz="5400" b="1" i="0" dirty="0">
                <a:solidFill>
                  <a:srgbClr val="192A3D"/>
                </a:solidFill>
                <a:effectLst/>
                <a:latin typeface="+mn-lt"/>
              </a:rPr>
              <a:t>Can we create an object without using new operator in Java?</a:t>
            </a:r>
            <a:endParaRPr lang="en-US" sz="5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6D06D-271D-FC41-77E5-DD1E4DB0C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4314" y="4819135"/>
            <a:ext cx="2413686" cy="704334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chemeClr val="bg1">
                    <a:lumMod val="50000"/>
                  </a:schemeClr>
                </a:solidFill>
              </a:rPr>
              <a:t>momedaram</a:t>
            </a:r>
            <a:endParaRPr 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34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90E9-B6E2-F1D1-7FC4-831F8696E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45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95% of objects created by using </a:t>
            </a:r>
            <a:r>
              <a:rPr lang="en-US" b="1" dirty="0">
                <a:highlight>
                  <a:srgbClr val="FFFF00"/>
                </a:highlight>
              </a:rPr>
              <a:t>new</a:t>
            </a:r>
            <a:r>
              <a:rPr lang="en-US" dirty="0"/>
              <a:t> operator in java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BE83F-43A5-E41A-6F31-48E562769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26" y="1693862"/>
            <a:ext cx="64008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A31E-85A3-C240-3C5B-E72EDDCE1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i="0" dirty="0">
                <a:solidFill>
                  <a:srgbClr val="192A3D"/>
                </a:solidFill>
                <a:effectLst/>
                <a:latin typeface="+mn-lt"/>
              </a:rPr>
              <a:t>Can we create an object without using new operator in Java?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2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F20D-897D-4627-F19B-36C019239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416"/>
            <a:ext cx="10515600" cy="5781547"/>
          </a:xfrm>
        </p:spPr>
        <p:txBody>
          <a:bodyPr/>
          <a:lstStyle/>
          <a:p>
            <a:pPr marL="0" indent="0">
              <a:buNone/>
            </a:pPr>
            <a:r>
              <a:rPr lang="en-IN" b="1" i="0">
                <a:solidFill>
                  <a:srgbClr val="192A3D"/>
                </a:solidFill>
                <a:effectLst/>
              </a:rPr>
              <a:t>A) clone() –</a:t>
            </a:r>
            <a:r>
              <a:rPr lang="en-IN" b="1" i="0">
                <a:effectLst/>
              </a:rPr>
              <a:t> </a:t>
            </a:r>
            <a:r>
              <a:rPr lang="en-IN" sz="2400" b="0" i="0">
                <a:effectLst/>
              </a:rPr>
              <a:t>create an exact copy of an object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00939-E9FC-37AF-34C9-6B04C914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57314"/>
            <a:ext cx="10336779" cy="435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8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33AC-B61A-A037-C0E2-7D1EE56C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557"/>
            <a:ext cx="10515600" cy="5707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i="0" dirty="0">
                <a:solidFill>
                  <a:srgbClr val="192A3D"/>
                </a:solidFill>
                <a:effectLst/>
              </a:rPr>
              <a:t>B) newInstance()</a:t>
            </a:r>
            <a:r>
              <a:rPr lang="en-IN" sz="2000" b="0" i="0" dirty="0">
                <a:solidFill>
                  <a:srgbClr val="474747"/>
                </a:solidFill>
                <a:effectLst/>
                <a:latin typeface="DejaVu Serif"/>
              </a:rPr>
              <a:t>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474747"/>
                </a:solidFill>
                <a:latin typeface="DejaVu Serif"/>
              </a:rPr>
              <a:t>		</a:t>
            </a:r>
            <a:r>
              <a:rPr lang="en-IN" sz="2000" b="0" i="0" dirty="0">
                <a:solidFill>
                  <a:srgbClr val="474747"/>
                </a:solidFill>
                <a:effectLst/>
                <a:latin typeface="DejaVu Serif"/>
              </a:rPr>
              <a:t>Creates a new instance of the class represented by this </a:t>
            </a:r>
            <a:r>
              <a:rPr lang="en-IN" sz="2000" dirty="0"/>
              <a:t>Class</a:t>
            </a:r>
            <a:r>
              <a:rPr lang="en-IN" sz="2000" b="0" i="0" dirty="0">
                <a:solidFill>
                  <a:srgbClr val="474747"/>
                </a:solidFill>
                <a:effectLst/>
                <a:latin typeface="DejaVu Serif"/>
              </a:rPr>
              <a:t> object.</a:t>
            </a:r>
          </a:p>
          <a:p>
            <a:pPr marL="0" indent="0">
              <a:buNone/>
            </a:pPr>
            <a:endParaRPr lang="en-IN" sz="3200" b="1" i="0" dirty="0">
              <a:solidFill>
                <a:srgbClr val="192A3D"/>
              </a:solidFill>
              <a:effectLst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192A3D"/>
                </a:solidFill>
              </a:rPr>
              <a:t>	</a:t>
            </a:r>
            <a:endParaRPr lang="en-US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E5F9DC-E50E-8CD5-43EB-D365A33F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3" y="1807604"/>
            <a:ext cx="10221463" cy="42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0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7174F-58DF-87FF-3458-82D7AEAC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613"/>
            <a:ext cx="10515600" cy="58483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C) </a:t>
            </a:r>
            <a:r>
              <a:rPr lang="en-IN" b="1" dirty="0">
                <a:solidFill>
                  <a:srgbClr val="192A3D"/>
                </a:solidFill>
                <a:latin typeface="-apple-system"/>
              </a:rPr>
              <a:t>O</a:t>
            </a:r>
            <a:r>
              <a:rPr lang="en-IN" b="1" i="0" dirty="0">
                <a:solidFill>
                  <a:srgbClr val="192A3D"/>
                </a:solidFill>
                <a:effectLst/>
                <a:latin typeface="-apple-system"/>
              </a:rPr>
              <a:t>bject deserialization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420E2-951C-92E0-0A2A-0A670BFC1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0" y="927760"/>
            <a:ext cx="10515600" cy="53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924C8-3694-598B-BEDA-72A9F1DA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788"/>
            <a:ext cx="10515600" cy="5591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D) </a:t>
            </a:r>
            <a:r>
              <a:rPr lang="en-IN" b="1" dirty="0">
                <a:solidFill>
                  <a:srgbClr val="192A3D"/>
                </a:solidFill>
                <a:latin typeface="-apple-system"/>
              </a:rPr>
              <a:t>S</a:t>
            </a:r>
            <a:r>
              <a:rPr lang="en-IN" b="1" i="0" dirty="0">
                <a:solidFill>
                  <a:srgbClr val="192A3D"/>
                </a:solidFill>
                <a:effectLst/>
                <a:latin typeface="-apple-system"/>
              </a:rPr>
              <a:t>tring and array objects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53D84-173C-C658-578F-DCBA16BDE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700213"/>
            <a:ext cx="8972587" cy="395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7DC16-74D6-9845-659F-4AC40D5E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2986089"/>
            <a:ext cx="4805996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771A-BC5E-53E1-F00C-7EA95676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5288" y="3843337"/>
            <a:ext cx="3381369" cy="5143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F48695E-614C-6F0B-A763-3E4750DD9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376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82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DejaVu Serif</vt:lpstr>
      <vt:lpstr>Office Theme</vt:lpstr>
      <vt:lpstr>Can we create an object without using new operator in Java?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we create an object without using new operator in Java?</dc:title>
  <dc:creator>Dheeraj Chowdary</dc:creator>
  <cp:lastModifiedBy>Dheeraj Chowdary</cp:lastModifiedBy>
  <cp:revision>10</cp:revision>
  <dcterms:created xsi:type="dcterms:W3CDTF">2022-09-27T09:04:05Z</dcterms:created>
  <dcterms:modified xsi:type="dcterms:W3CDTF">2022-09-29T16:12:40Z</dcterms:modified>
</cp:coreProperties>
</file>