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6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4FEE-D894-36FF-0768-E97F61269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8E1D8-FEC0-5EB9-7247-B7A256FBD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0F6B4-3249-9274-FE87-80638B171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F6BC-6813-884D-AB5D-58E516CA90D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373EF-A4F9-C8AF-75F7-DEED2153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F7619-D0B7-2CF0-FD30-799EC683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ABFE-7552-F945-9087-6706CDA9C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4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B3792-6525-9BE3-C110-5199C4FA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26B67-198E-1208-D363-6935DB367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0C634-9215-9390-54FC-316AEEDC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F6BC-6813-884D-AB5D-58E516CA90D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E5A8B-0B95-4353-F731-0653C303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AFC39-7B1B-CE9C-C17E-4BB1DB3C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ABFE-7552-F945-9087-6706CDA9C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7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642960-CCA5-1D9E-7609-C20A824EF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CE5CA-BF5C-235C-60F9-CC17ADCC3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E54ED-45E0-0996-9A9A-E201CAEC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F6BC-6813-884D-AB5D-58E516CA90D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310BF-D132-F5D1-0CEA-0FE73116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B1EC7-5E5B-BA0D-6B36-DEC84E86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ABFE-7552-F945-9087-6706CDA9C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8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A69F-B030-7E2E-C983-8BAD689E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EF02A-A3F9-3379-4821-FD28AA5E6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8C976-8193-DF89-794C-D2B04703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F6BC-6813-884D-AB5D-58E516CA90D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C6B39-2A4E-5744-C23F-5AC4554C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C53A5-BE47-5402-6D0B-8582CC3E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ABFE-7552-F945-9087-6706CDA9C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1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5FDE-3C7B-AB77-9276-3769C7EE7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BB714-AA94-9FD3-6277-FBCF9BE51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D3398-A034-66BF-1E88-30720024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F6BC-6813-884D-AB5D-58E516CA90D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E6920-85A1-254E-15BC-956A6849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DC017-1960-7629-EFFC-B937863E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ABFE-7552-F945-9087-6706CDA9C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2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696F-8216-367A-B6F3-80AB3CD8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4DD28-06BD-7E7B-B68E-C930A4712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0EFCC-F945-2DCD-798F-8330BD843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90C06-8B14-C031-AEBE-8C7646843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F6BC-6813-884D-AB5D-58E516CA90D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84777-1D4A-2EE6-8D92-56364DC80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491E3-368A-0181-2F7F-12FC6788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ABFE-7552-F945-9087-6706CDA9C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7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ABEA-4CA2-4A56-0199-15369C35D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A3F0A-CD49-910E-C736-52236E827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207E4-F7F8-0DDE-9D5B-4F30CD11F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1378E9-90CE-79B3-1AFE-D879F7861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15373-2705-872D-BAEF-3B0020A1F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871D1D-BF72-6C3C-4C0C-B00C2903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F6BC-6813-884D-AB5D-58E516CA90D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7B0B0B-3375-ABA9-371A-9DBDBE9F2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0968C-8662-9081-1885-81C66B21A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ABFE-7552-F945-9087-6706CDA9C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7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B43D5-C158-6D5E-5190-0CCE3BD2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4712F8-88D7-4031-BF14-602F17D6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F6BC-6813-884D-AB5D-58E516CA90D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E2C88-97CD-FDDA-9DD1-3A7E95EB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04D35-A319-885F-687C-A8ADBEEA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ABFE-7552-F945-9087-6706CDA9C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2193C-B896-2674-4F08-421D531B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F6BC-6813-884D-AB5D-58E516CA90D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818E8-DBF8-4ADF-C073-CE4AE8F7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D4BD5-E7D4-B7B8-62B8-A1FD595B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ABFE-7552-F945-9087-6706CDA9C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3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4B70-ABAC-1E27-83F4-3C0B4DDBE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DA21B-14F8-1FF8-97EB-F1F752C2D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BC618-EDEB-9540-F1B7-3358DAC2C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7318A-11FC-9B49-65B3-3E0BB0308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F6BC-6813-884D-AB5D-58E516CA90D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43CBF-9C7F-6484-40C7-6FDA51F5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580E7-49A1-3066-23FB-6CE2E1EC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ABFE-7552-F945-9087-6706CDA9C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7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A2F7-6986-0A67-1939-7B5BC3F3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91D5B0-DED5-1857-2C1C-6E1E7C388F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EC3AD-D4D1-01F0-4AE6-F2A7D2157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B4CA0-BE78-C513-BE3C-68128214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F6BC-6813-884D-AB5D-58E516CA90D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2EC8F-2969-AF6B-CA68-83CB8BF6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1BA28-8E45-9B85-5DCD-3BCED07A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ABFE-7552-F945-9087-6706CDA9C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5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52280E-6DC8-5F1F-0C9E-269D3620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5F224-5379-E5DD-1574-874EEF12F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FC24D-B446-EC78-378B-329B46E10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AF6BC-6813-884D-AB5D-58E516CA90D6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F5537-AB6F-A088-0003-CEA59C103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3298A-A7D2-790B-DB59-4E9CF40EB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EABFE-7552-F945-9087-6706CDA9C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6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F5E9-2B25-B2D4-7B88-6E8209A66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711" y="671332"/>
            <a:ext cx="11030674" cy="1284790"/>
          </a:xfrm>
        </p:spPr>
        <p:txBody>
          <a:bodyPr>
            <a:normAutofit/>
          </a:bodyPr>
          <a:lstStyle/>
          <a:p>
            <a:r>
              <a:rPr lang="en-US" b="1" dirty="0"/>
              <a:t>How to reverse a number in Java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BC8BD-AF94-300A-209A-813F65602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0" y="4514850"/>
            <a:ext cx="2895600" cy="74295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momedaram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AD91C4-DF94-FDBA-E0DD-E4EC88431D73}"/>
              </a:ext>
            </a:extLst>
          </p:cNvPr>
          <p:cNvSpPr txBox="1"/>
          <p:nvPr/>
        </p:nvSpPr>
        <p:spPr>
          <a:xfrm>
            <a:off x="937549" y="3321934"/>
            <a:ext cx="4282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Input: 123456</a:t>
            </a:r>
          </a:p>
          <a:p>
            <a:pPr marL="0" indent="0">
              <a:buNone/>
            </a:pPr>
            <a:r>
              <a:rPr lang="en-US" dirty="0"/>
              <a:t>Output: 654321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288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15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How to reverse a number in Java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reverse a number in Java ?</dc:title>
  <dc:creator>Dheeraj Chowdary</dc:creator>
  <cp:lastModifiedBy>Dheeraj Chowdary</cp:lastModifiedBy>
  <cp:revision>4</cp:revision>
  <dcterms:created xsi:type="dcterms:W3CDTF">2022-09-27T13:29:56Z</dcterms:created>
  <dcterms:modified xsi:type="dcterms:W3CDTF">2022-09-27T15:21:53Z</dcterms:modified>
</cp:coreProperties>
</file>