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A99A-1254-FC97-2CFA-FCE1AE7CEC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CB9384-C2D6-FB7F-0454-E324EBD4C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5C761-DDC0-CF6F-7875-0AE2C785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3D59D-5FD4-6283-349F-93EB084F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FC2D9-20A9-8EED-1DE1-330815B43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78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D38C-ED75-3604-1172-0D50B9D6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60841D-D831-3AC4-C19D-782860E1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7316F-1343-0051-E1E2-355C3CF89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01990-0ACB-0358-D505-03384B797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991F0-F670-3783-917B-D3C2591AF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59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FF56FC-069C-4A5E-2518-57D5E3325F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A2A64-48EA-EE53-6AFD-28011C737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CB7D9-2481-7B27-6003-3615C95A3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CE3B-43EA-2334-F360-0B3E0DD1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C84F5-1575-3016-D6D9-832197B93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53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9A6C-466E-1614-6E5A-F373A394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17398-93A9-09C5-C143-F4EBC10B0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27EF6-3699-E8F9-2A06-B1AEE929D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EC09B-BDE1-A7E0-10BE-E3036642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44281-96DD-5740-CD87-DCE316FD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886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5BCA7-C4FF-ECEF-F043-F02B466D1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2B0BC-95A0-5EC4-87B0-E6ED70F6D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CC52B-F996-2948-6109-0698F540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A71BE-85ED-9AD7-F581-F6C9757F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A1856-F296-B81D-49E8-A632FB204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465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7B3AF-AA7F-4716-0C52-013F65AA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FD232-51B2-5ECF-5571-B16C69C03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A1435-15D7-0FEC-3B72-B818E2953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89D1-47BE-BC63-42D9-4FE3ABB13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B8D87F-5655-76FF-297C-4DF36C00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0222C-7003-1B25-8178-87E3E267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8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1A22-FF94-2A85-A8FE-6EE767DC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5FCEC-5B9D-72C0-FBD6-B7EA77919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185190-106B-2E13-9788-94EBD3306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39E174-DDED-770F-524F-9E7C5D977F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963FB-681D-FAF3-5044-62AB3CA43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AA3A5C-25BC-2F66-D216-A5A3F84DB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720BF1-4F5D-3C12-CC00-CE6A6391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655E4-30E0-5005-A9D9-7CAF65B0B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97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52B9-A0EF-59F3-278A-1804A75B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609510-77BF-9897-B174-74AFF6D2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D30352-CCE5-5054-CFF6-1F82E0BF6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B75138-26CC-84D9-0971-36963681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20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F1F17E-BC3C-C930-1CB1-35D6B61FF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B8C815-A183-586F-87F0-BBBEEEA1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E5BC-6CDE-D5FD-630A-105B1058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260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F712A-F39E-34F1-E778-B3C9BBF2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D0E7D-E3A3-CFAD-2444-AA38C9040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525A4-FF15-3F8E-B50E-4C359DFA8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D1826-AC6B-D558-FFDB-392560CBD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2914C-5AE5-B0E8-92BF-176F4E4F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AC1B7D-E156-EED8-7DF6-80B01C7E1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7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3E309-1888-E4B2-085D-9C99F9621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00E1B7-7665-C91B-6455-4B89747E7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7747C-E4CD-C2B9-E14D-4DA884687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F1741-4241-5969-31ED-B83C71FBE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7E681-8130-2AAF-968B-594E5A95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D3B6C9-0DB4-D8B7-41CF-BF6FBE92C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6615CD-DC1C-E33D-6A54-502F8A5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B4753-958B-6E46-E825-2578E81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F1CEA-615D-92A2-8DB7-64BF8FE0A2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EF54C0-EE48-FA46-A857-4C7FAA988BF4}" type="datetimeFigureOut">
              <a:rPr lang="en-US" smtClean="0"/>
              <a:t>9/19/22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51FE0-BD1B-F1F2-E26C-27876FCC7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CE4A7-7FCF-F2A3-7900-51158A2FB6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2FFB8-C7D8-1B48-9C7C-EB8D68225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super-keyword/" TargetMode="External"/><Relationship Id="rId2" Type="http://schemas.openxmlformats.org/officeDocument/2006/relationships/hyperlink" Target="https://www.geeksforgeeks.org/this-reference-in-java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377A-7A64-571D-9AB3-E8C3B9E60B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71513"/>
            <a:ext cx="9144000" cy="1114425"/>
          </a:xfrm>
        </p:spPr>
        <p:txBody>
          <a:bodyPr/>
          <a:lstStyle/>
          <a:p>
            <a:r>
              <a:rPr lang="en-US" b="1" dirty="0"/>
              <a:t>static keyword in java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A3535-06AD-21E9-148E-9B108AFB3213}"/>
              </a:ext>
            </a:extLst>
          </p:cNvPr>
          <p:cNvSpPr txBox="1"/>
          <p:nvPr/>
        </p:nvSpPr>
        <p:spPr>
          <a:xfrm>
            <a:off x="1057275" y="2800350"/>
            <a:ext cx="46148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ü"/>
            </a:pPr>
            <a:r>
              <a:rPr lang="en-US" sz="2800" b="1" dirty="0"/>
              <a:t>Static Block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/>
              <a:t>Static Variables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/>
              <a:t>Static methods</a:t>
            </a:r>
          </a:p>
          <a:p>
            <a:pPr marL="457200" indent="-457200">
              <a:buFont typeface="Wingdings" pitchFamily="2" charset="2"/>
              <a:buChar char="ü"/>
            </a:pPr>
            <a:r>
              <a:rPr lang="en-US" sz="2800" b="1" dirty="0"/>
              <a:t>Static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4701C-14D5-D294-1B1A-FA306DA1D108}"/>
              </a:ext>
            </a:extLst>
          </p:cNvPr>
          <p:cNvSpPr txBox="1"/>
          <p:nvPr/>
        </p:nvSpPr>
        <p:spPr>
          <a:xfrm>
            <a:off x="8550876" y="5090984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116347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A39D-22A6-4AAF-FE50-7DCA735F0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 dirty="0"/>
              <a:t>Thank you 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CDE4A-6B06-3B2B-7D07-6A16239637D0}"/>
              </a:ext>
            </a:extLst>
          </p:cNvPr>
          <p:cNvSpPr txBox="1"/>
          <p:nvPr/>
        </p:nvSpPr>
        <p:spPr>
          <a:xfrm>
            <a:off x="8155459" y="4102443"/>
            <a:ext cx="3198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>
                    <a:lumMod val="50000"/>
                  </a:schemeClr>
                </a:solidFill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259924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460AB-DFB7-C365-11FB-FFC9C0A5E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static block</a:t>
            </a: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CF8C-B805-5FCB-AD54-3BBC6FE2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IN" sz="2200" i="0" dirty="0">
                <a:effectLst/>
              </a:rPr>
              <a:t>static block is a block of statements inside a Java class that will be executed </a:t>
            </a:r>
            <a:r>
              <a:rPr lang="en-IN" sz="2200" b="0" i="0" dirty="0">
                <a:effectLst/>
                <a:latin typeface="inter-regular"/>
              </a:rPr>
              <a:t>before the main method at the time of class loading.</a:t>
            </a:r>
          </a:p>
          <a:p>
            <a:endParaRPr lang="en-IN" sz="2200" b="0" i="0" dirty="0">
              <a:effectLst/>
              <a:latin typeface="inter-regular"/>
            </a:endParaRPr>
          </a:p>
          <a:p>
            <a:pPr marL="0" indent="0">
              <a:buNone/>
            </a:pPr>
            <a:br>
              <a:rPr lang="en-IN" sz="2200" dirty="0"/>
            </a:br>
            <a:endParaRPr lang="en-IN" sz="2200" i="0" dirty="0">
              <a:effectLst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7FFC9A-4EB3-6E17-E5A7-27701372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965" y="640080"/>
            <a:ext cx="61463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9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E9818D-48D1-4925-594E-79286ED4F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 b="1" dirty="0"/>
              <a:t>Static block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5C974-B862-61D1-D5A4-765BFF960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200" dirty="0"/>
              <a:t>static block </a:t>
            </a:r>
            <a:r>
              <a:rPr lang="en-IN" sz="2200" b="0" i="0" dirty="0">
                <a:effectLst/>
              </a:rPr>
              <a:t>Is used to initialize the static data member.</a:t>
            </a:r>
          </a:p>
          <a:p>
            <a:endParaRPr lang="en-US" sz="2200" dirty="0"/>
          </a:p>
          <a:p>
            <a:endParaRPr lang="en-US" sz="2200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FBCCDC2-B54D-F147-4D31-AFC997C23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886" y="2569464"/>
            <a:ext cx="3357028" cy="3678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FAE4710-18E3-8FF6-4B43-ADC6DD617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469" y="2569464"/>
            <a:ext cx="5430166" cy="367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83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3AE2B6-7C0E-4F04-284A-C6D061A5E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b="1"/>
              <a:t>Static variable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F784D-BA73-1E3D-F96A-9F7811A1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b="0" i="0" dirty="0">
                <a:effectLst/>
              </a:rPr>
              <a:t>static variable gets memory only once in the class area at the time of class loading.</a:t>
            </a:r>
          </a:p>
          <a:p>
            <a:r>
              <a:rPr lang="en-IN" sz="2200" b="0" i="0" dirty="0">
                <a:effectLst/>
              </a:rPr>
              <a:t>Static variables can be created at class-level only.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16E9A4-0631-6B3E-350B-20A65BB1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96828"/>
            <a:ext cx="6903720" cy="348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095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313D4-104E-4690-96C4-959E3C2A1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014"/>
            <a:ext cx="10515600" cy="6076950"/>
          </a:xfrm>
        </p:spPr>
        <p:txBody>
          <a:bodyPr/>
          <a:lstStyle/>
          <a:p>
            <a:pPr marL="0" indent="0" algn="l" fontAlgn="base">
              <a:buNone/>
            </a:pPr>
            <a:r>
              <a:rPr lang="en-IN" b="0" i="0" dirty="0">
                <a:effectLst/>
              </a:rPr>
              <a:t>static block and static variables are executed in </a:t>
            </a:r>
            <a:r>
              <a:rPr lang="en-IN" b="0" i="0" dirty="0">
                <a:effectLst/>
                <a:highlight>
                  <a:srgbClr val="FFFF00"/>
                </a:highlight>
              </a:rPr>
              <a:t>the order they are present </a:t>
            </a:r>
            <a:r>
              <a:rPr lang="en-IN" b="0" i="0" dirty="0">
                <a:effectLst/>
              </a:rPr>
              <a:t>in a program.</a:t>
            </a:r>
          </a:p>
          <a:p>
            <a:pPr marL="0" indent="0">
              <a:buNone/>
            </a:pPr>
            <a:br>
              <a:rPr lang="en-IN" dirty="0"/>
            </a:b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F4D21-5EF9-77F6-6068-D9300DB40D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20" y="940529"/>
            <a:ext cx="5193305" cy="58174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85642A2-4F46-FCA7-6D65-3ADB05E1C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57206"/>
            <a:ext cx="5838824" cy="580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72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5197F3-5D25-4FB6-A96D-CA66AE0E7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Static method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0B78A-27A6-E91B-9047-4BE3A94B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841052" cy="3410712"/>
          </a:xfrm>
        </p:spPr>
        <p:txBody>
          <a:bodyPr anchor="t">
            <a:normAutofit/>
          </a:bodyPr>
          <a:lstStyle/>
          <a:p>
            <a:r>
              <a:rPr lang="en-IN" sz="2200" b="0" dirty="0">
                <a:effectLst/>
              </a:rPr>
              <a:t>The most common example of a static method is the main( ) 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200" b="0" dirty="0">
                <a:effectLst/>
              </a:rPr>
              <a:t>A static method can be invoked without creating an instance of a class.</a:t>
            </a:r>
          </a:p>
          <a:p>
            <a:pPr marL="0" indent="0">
              <a:buNone/>
            </a:pPr>
            <a:endParaRPr lang="en-IN" sz="2200" b="0" dirty="0">
              <a:effectLst/>
            </a:endParaRPr>
          </a:p>
          <a:p>
            <a:endParaRPr lang="en-US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71B173-B891-A304-1AD1-E270B994A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577" y="640080"/>
            <a:ext cx="5795158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04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D43444-CE94-CD3F-5803-CF8CE9E4D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Static method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BA7D1-39C6-7088-E44E-5F56ED13B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 fontAlgn="base">
              <a:buNone/>
            </a:pPr>
            <a:r>
              <a:rPr lang="en-IN" sz="2200" b="0" i="0" dirty="0">
                <a:effectLst/>
                <a:latin typeface="urw-din"/>
              </a:rPr>
              <a:t>Static methods cannot refer to </a:t>
            </a:r>
            <a:r>
              <a:rPr lang="en-IN" sz="2200" b="0" i="0" dirty="0">
                <a:effectLst/>
                <a:latin typeface="urw-di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</a:t>
            </a:r>
            <a:r>
              <a:rPr lang="en-IN" sz="2200" b="0" i="0" dirty="0">
                <a:effectLst/>
                <a:latin typeface="urw-din"/>
              </a:rPr>
              <a:t> or </a:t>
            </a:r>
            <a:r>
              <a:rPr lang="en-IN" sz="2200" b="0" i="0" dirty="0">
                <a:effectLst/>
                <a:latin typeface="urw-di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super</a:t>
            </a:r>
            <a:r>
              <a:rPr lang="en-IN" sz="2200" b="0" i="0" dirty="0">
                <a:effectLst/>
                <a:latin typeface="urw-din"/>
              </a:rPr>
              <a:t> in any way.</a:t>
            </a:r>
          </a:p>
          <a:p>
            <a:pPr marL="0" indent="0"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ECA7A-834B-321D-7100-59D3F857B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936" y="2537391"/>
            <a:ext cx="10917936" cy="346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12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26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1DB84B-57FB-F123-B3B8-F1B30207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/>
              <a:t>Static method</a:t>
            </a:r>
          </a:p>
        </p:txBody>
      </p:sp>
      <p:sp>
        <p:nvSpPr>
          <p:cNvPr id="36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07CE-9FFD-18E0-7FBB-B294F727E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/>
              <a:t>Can’t access non static from static context</a:t>
            </a:r>
          </a:p>
          <a:p>
            <a:endParaRPr lang="en-US" sz="2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A5A9D4-83F0-F45E-E6A5-FE7EA0A570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367" r="1" b="15102"/>
          <a:stretch/>
        </p:blipFill>
        <p:spPr>
          <a:xfrm>
            <a:off x="630936" y="2567057"/>
            <a:ext cx="10917936" cy="340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2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1C81A4-A0F6-F0F0-1378-510D6B5A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/>
              <a:t>Static class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9BA9-F0C3-7F30-1C50-05ECBB39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IN" sz="2200" b="0" i="0" dirty="0">
                <a:effectLst/>
              </a:rPr>
              <a:t>A class can be made </a:t>
            </a:r>
            <a:r>
              <a:rPr lang="en-IN" sz="2200" b="1" i="0" dirty="0">
                <a:effectLst/>
              </a:rPr>
              <a:t>static</a:t>
            </a:r>
            <a:r>
              <a:rPr lang="en-IN" sz="2200" b="0" i="0" dirty="0">
                <a:effectLst/>
              </a:rPr>
              <a:t> only if it is a nested class</a:t>
            </a:r>
          </a:p>
          <a:p>
            <a:r>
              <a:rPr lang="en-IN" sz="2200" b="0" i="0" dirty="0">
                <a:effectLst/>
              </a:rPr>
              <a:t>Nested static class doesn’t need a reference of Outer class.</a:t>
            </a:r>
          </a:p>
          <a:p>
            <a:r>
              <a:rPr lang="en-IN" sz="2000" dirty="0"/>
              <a:t>Non-static context cannot be referenced from a static context 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F2E8D-075B-DB95-ABFC-08252D3F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918812"/>
            <a:ext cx="6903720" cy="3410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49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193</Words>
  <Application>Microsoft Macintosh PowerPoint</Application>
  <PresentationFormat>Widescreen</PresentationFormat>
  <Paragraphs>30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inter-regular</vt:lpstr>
      <vt:lpstr>urw-din</vt:lpstr>
      <vt:lpstr>Wingdings</vt:lpstr>
      <vt:lpstr>Office Theme</vt:lpstr>
      <vt:lpstr>static keyword in java</vt:lpstr>
      <vt:lpstr>static block</vt:lpstr>
      <vt:lpstr>Static block</vt:lpstr>
      <vt:lpstr>Static variable</vt:lpstr>
      <vt:lpstr>PowerPoint Presentation</vt:lpstr>
      <vt:lpstr>Static method</vt:lpstr>
      <vt:lpstr>Static method</vt:lpstr>
      <vt:lpstr>Static method</vt:lpstr>
      <vt:lpstr>Static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 in java</dc:title>
  <dc:creator>Dheeraj Chowdary</dc:creator>
  <cp:lastModifiedBy>Dheeraj Chowdary</cp:lastModifiedBy>
  <cp:revision>30</cp:revision>
  <dcterms:created xsi:type="dcterms:W3CDTF">2022-09-17T15:25:51Z</dcterms:created>
  <dcterms:modified xsi:type="dcterms:W3CDTF">2022-09-19T18:20:48Z</dcterms:modified>
</cp:coreProperties>
</file>