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>
      <p:cViewPr>
        <p:scale>
          <a:sx n="95" d="100"/>
          <a:sy n="95" d="100"/>
        </p:scale>
        <p:origin x="1216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DEBF2-4376-B6D6-E7CB-4D7557EC8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D651A8-27C2-A48B-D7AF-8A07CA5D9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DE6EF-219B-4071-47B4-1A3568497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F913-038D-7548-AB19-EDE357BA745F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45749-4C49-CCB0-433E-535AE2AA6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3A7D7-BB13-C134-05B1-4F56BA72A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4C84-02FF-3243-A2FF-466A220CB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59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40BFC-2CF6-59B4-3747-C779C6875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F49C57-B59A-C50E-CED4-4B65F01C4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533B2-5DBC-1B26-372F-9A8B33D34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F913-038D-7548-AB19-EDE357BA745F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A1CAC-EFEC-AEB0-708F-4C82E2C60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5BF06-27F0-68A9-2E01-63899E523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4C84-02FF-3243-A2FF-466A220CB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48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9CA9C3-28F9-4E51-6153-D5AD35F5F5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91F5FA-5793-D45C-366B-DDF04E058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199D9-AB78-B3CC-78A1-9CBE2EF22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F913-038D-7548-AB19-EDE357BA745F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F5039-0B94-92AF-CD99-1E5DD7EC3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2E023-29D0-33FD-E5BE-8F28AEEE4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4C84-02FF-3243-A2FF-466A220CB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09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BCAAA-DA17-DFEF-232A-BE37CFEC9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C7BEC-20E8-B6AE-2DB2-4FA3F7C6D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2432A-8030-DEAD-3BCB-5C10E8596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F913-038D-7548-AB19-EDE357BA745F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4E43F-F421-3EAA-CF34-360615DEF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CD6BB-2F79-3156-FD25-36D7A49EB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4C84-02FF-3243-A2FF-466A220CB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02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E233-C34B-070A-7304-03A3117DB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20004-0562-E8A4-9976-0321D6E15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7E582-FB5B-5A7A-7F47-3AB39BB13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F913-038D-7548-AB19-EDE357BA745F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44CB3-3888-F729-3804-EE4DC8FC6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1BB3D-0755-09C6-E065-651567E1A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4C84-02FF-3243-A2FF-466A220CB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08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8DF10-7FFF-CC9F-C3BC-6D7BECD06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5EF6D-F55C-B248-96CA-4B03BD5A3F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0E7D6-8B52-9146-E999-F6693B3EB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63DE3-90E1-D987-0805-47126C9CF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F913-038D-7548-AB19-EDE357BA745F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32190-7CBD-81BA-5444-0D1B1302B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9FF17-39D4-D2D5-4017-1BB47D2DE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4C84-02FF-3243-A2FF-466A220CB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79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B97AB-7A33-4299-3730-39673B183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C7035-D3FB-E560-DA2E-F28F3B9C2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0FB8A-AF72-7B68-5734-C3B32499E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44AC65-E934-330C-FF7A-7C99432792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808A3-D8E6-9B62-C822-660A67DAA4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3DE2-D716-97B6-0BE7-4F4703A09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F913-038D-7548-AB19-EDE357BA745F}" type="datetimeFigureOut">
              <a:rPr lang="en-US" smtClean="0"/>
              <a:t>9/19/22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2F3B8D-C40D-E58D-C379-5E0270532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34CB24-97A2-892B-9FF6-2383C4F8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4C84-02FF-3243-A2FF-466A220CB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6ED44-8658-BAAD-4173-4A40D7F8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EE3F1-C450-9F7C-AC0A-749B82D16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F913-038D-7548-AB19-EDE357BA745F}" type="datetimeFigureOut">
              <a:rPr lang="en-US" smtClean="0"/>
              <a:t>9/19/22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877E88-F5DB-F77E-2465-53AA07E97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9F16E-42F8-29D1-901B-6777D68F5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4C84-02FF-3243-A2FF-466A220CB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6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A5FCFC-C4FA-6CB0-E2E9-B6A7B6A53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F913-038D-7548-AB19-EDE357BA745F}" type="datetimeFigureOut">
              <a:rPr lang="en-US" smtClean="0"/>
              <a:t>9/19/22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04947D-2793-4F3E-7C34-0C6BE2089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08D5A-904B-375E-D1B5-76AEBE57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4C84-02FF-3243-A2FF-466A220CB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53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66583-1498-25D5-67C6-91407E26A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C25EB-0C8F-7E92-7431-2AFA80D21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DA930-7DE3-FDAD-6959-B7C88E7CF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B19FA-952B-BD2C-5CD6-8FFE416DC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F913-038D-7548-AB19-EDE357BA745F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7D780-D6B4-CEF5-1C47-BEAEA41CD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0CDD4-8E38-DD5B-0359-91753647D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4C84-02FF-3243-A2FF-466A220CB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95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9F7A7-528B-F8CB-87B4-A36C1220F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B09C73-4F9E-63ED-D475-D810DF22A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86998-67EE-B5F7-44F3-5DF9183AB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E066F-24ED-B360-8E45-7B3AEEFA2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F913-038D-7548-AB19-EDE357BA745F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3EACA-A7BE-BFEC-9F71-C65B42975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2F80E-4C3D-E8E1-C73E-25CAB53E2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4C84-02FF-3243-A2FF-466A220CB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93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FFFADC-0AA0-6DA2-EC39-73F900DC4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CAF9E-42F7-0923-FEE9-984B33440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1629E-F27B-AB24-5866-ACBF287223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8F913-038D-7548-AB19-EDE357BA745F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8733F-EB3D-0999-6FDB-45DC8550BF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5574D-8939-107C-4E80-5A89808E6C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B4C84-02FF-3243-A2FF-466A220CB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53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F93AF-6E89-9224-5D9A-CE7071F62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63637"/>
          </a:xfrm>
        </p:spPr>
        <p:txBody>
          <a:bodyPr>
            <a:normAutofit/>
          </a:bodyPr>
          <a:lstStyle/>
          <a:p>
            <a:r>
              <a:rPr lang="en-US" sz="5400" b="1" dirty="0"/>
              <a:t>super and this</a:t>
            </a:r>
            <a:r>
              <a:rPr lang="en-US" sz="5400" dirty="0"/>
              <a:t> keywords in java?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018D8E-6487-1EE7-8DCF-C88E93D34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0173" y="4572001"/>
            <a:ext cx="2487827" cy="68579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1857881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E2A3B-0ACA-D26A-4503-A42F46B6F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b="1"/>
              <a:t>this keyword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33C0F-1FEF-860F-7FF2-E4A5BA55B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IN" sz="2000">
                <a:latin typeface="-apple-system"/>
              </a:rPr>
              <a:t>I</a:t>
            </a:r>
            <a:r>
              <a:rPr lang="en-IN" sz="2000" b="0" i="0">
                <a:effectLst/>
                <a:latin typeface="-apple-system"/>
              </a:rPr>
              <a:t>s used to access other members of the same class.</a:t>
            </a:r>
            <a:endParaRPr lang="en-IN" sz="2000">
              <a:latin typeface="-apple-system"/>
            </a:endParaRPr>
          </a:p>
          <a:p>
            <a:r>
              <a:rPr lang="en-IN" sz="2000" b="0" i="0">
                <a:effectLst/>
                <a:latin typeface="-apple-system"/>
              </a:rPr>
              <a:t> By Using this keyword, you can access methods, fields and constructors of the same class within the class</a:t>
            </a:r>
          </a:p>
          <a:p>
            <a:pPr marL="0" indent="0">
              <a:buNone/>
            </a:pPr>
            <a:endParaRPr lang="en-IN" sz="2000" b="0" i="0">
              <a:effectLst/>
              <a:latin typeface="-apple-syste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D669E5-FDBF-9BD5-5B63-CD35EF6C6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019" y="807593"/>
            <a:ext cx="5971017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83528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186FA-5C8E-9BF6-7127-B62A17105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b="1"/>
              <a:t>Super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59789-B152-6EA8-BC66-ECBCF7809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-apple-system"/>
              </a:rPr>
              <a:t>I</a:t>
            </a:r>
            <a:r>
              <a:rPr lang="en-IN" sz="2000" b="0" i="0" dirty="0">
                <a:effectLst/>
                <a:latin typeface="-apple-system"/>
              </a:rPr>
              <a:t>s used to access super class members inside the sub class. </a:t>
            </a:r>
          </a:p>
          <a:p>
            <a:r>
              <a:rPr lang="en-IN" sz="2000" b="0" i="0" dirty="0">
                <a:effectLst/>
                <a:latin typeface="-apple-system"/>
              </a:rPr>
              <a:t>By using super keyword, we can access </a:t>
            </a:r>
            <a:r>
              <a:rPr lang="en-IN" sz="2000" b="1" i="1" dirty="0">
                <a:effectLst/>
                <a:latin typeface="-apple-system"/>
              </a:rPr>
              <a:t>super class methods, super class fields and super class constructors</a:t>
            </a:r>
            <a:r>
              <a:rPr lang="en-IN" sz="2000" b="0" i="0" dirty="0">
                <a:effectLst/>
                <a:latin typeface="-apple-system"/>
              </a:rPr>
              <a:t> in the sub classes.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75CE7A-1AE9-774E-E5EA-5D4B36661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989548"/>
            <a:ext cx="6019331" cy="487565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75137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A1928-BA2D-B7C0-FAB8-5521C034D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EB9A8-2063-BBA0-9740-719124402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192A3D"/>
                </a:solidFill>
                <a:effectLst/>
              </a:rPr>
              <a:t>You can’t use </a:t>
            </a:r>
            <a:r>
              <a:rPr lang="en-IN" b="1" i="0" dirty="0">
                <a:solidFill>
                  <a:srgbClr val="192A3D"/>
                </a:solidFill>
                <a:effectLst/>
              </a:rPr>
              <a:t>super</a:t>
            </a:r>
            <a:r>
              <a:rPr lang="en-IN" b="0" i="0" dirty="0">
                <a:solidFill>
                  <a:srgbClr val="192A3D"/>
                </a:solidFill>
                <a:effectLst/>
              </a:rPr>
              <a:t> and </a:t>
            </a:r>
            <a:r>
              <a:rPr lang="en-IN" b="1" i="0" dirty="0">
                <a:solidFill>
                  <a:srgbClr val="192A3D"/>
                </a:solidFill>
                <a:effectLst/>
              </a:rPr>
              <a:t>this</a:t>
            </a:r>
            <a:r>
              <a:rPr lang="en-IN" b="0" i="0" dirty="0">
                <a:solidFill>
                  <a:srgbClr val="192A3D"/>
                </a:solidFill>
                <a:effectLst/>
              </a:rPr>
              <a:t> keywords in a static method and in a static initialization block</a:t>
            </a:r>
          </a:p>
          <a:p>
            <a:r>
              <a:rPr lang="en-IN" b="0" i="0" dirty="0">
                <a:solidFill>
                  <a:srgbClr val="192A3D"/>
                </a:solidFill>
                <a:effectLst/>
              </a:rPr>
              <a:t>You should call super() and this() calling statements inside the </a:t>
            </a:r>
            <a:r>
              <a:rPr lang="en-IN" b="0" i="0" dirty="0">
                <a:solidFill>
                  <a:srgbClr val="192A3D"/>
                </a:solidFill>
                <a:effectLst/>
                <a:highlight>
                  <a:srgbClr val="FFFF00"/>
                </a:highlight>
              </a:rPr>
              <a:t>constructors only</a:t>
            </a:r>
            <a:r>
              <a:rPr lang="en-IN" b="0" i="0" dirty="0">
                <a:solidFill>
                  <a:srgbClr val="192A3D"/>
                </a:solidFill>
                <a:effectLst/>
              </a:rPr>
              <a:t> and they must be first statement in the constructors.</a:t>
            </a:r>
          </a:p>
          <a:p>
            <a:r>
              <a:rPr lang="en-US" dirty="0"/>
              <a:t>First statement of constructors eighter this() or super(), not both.</a:t>
            </a:r>
          </a:p>
        </p:txBody>
      </p:sp>
    </p:spTree>
    <p:extLst>
      <p:ext uri="{BB962C8B-B14F-4D97-AF65-F5344CB8AC3E}">
        <p14:creationId xmlns:p14="http://schemas.microsoft.com/office/powerpoint/2010/main" val="1114858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7A326-88DA-1590-EDD8-1DCE51EB9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2432"/>
            <a:ext cx="10515600" cy="1519882"/>
          </a:xfrm>
        </p:spPr>
        <p:txBody>
          <a:bodyPr/>
          <a:lstStyle/>
          <a:p>
            <a:pPr algn="ctr"/>
            <a:r>
              <a:rPr lang="en-US" b="1" dirty="0"/>
              <a:t>Thank You!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441B2D-B74A-DF25-5337-AA775E9EBA33}"/>
              </a:ext>
            </a:extLst>
          </p:cNvPr>
          <p:cNvSpPr txBox="1"/>
          <p:nvPr/>
        </p:nvSpPr>
        <p:spPr>
          <a:xfrm>
            <a:off x="6734432" y="4151870"/>
            <a:ext cx="5263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438259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140</Words>
  <Application>Microsoft Macintosh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Office Theme</vt:lpstr>
      <vt:lpstr>super and this keywords in java?</vt:lpstr>
      <vt:lpstr>this keyword</vt:lpstr>
      <vt:lpstr>Super keyword</vt:lpstr>
      <vt:lpstr>Note: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and this keywords in java?</dc:title>
  <dc:creator>Dheeraj Chowdary</dc:creator>
  <cp:lastModifiedBy>Dheeraj Chowdary</cp:lastModifiedBy>
  <cp:revision>12</cp:revision>
  <dcterms:created xsi:type="dcterms:W3CDTF">2022-09-18T15:03:30Z</dcterms:created>
  <dcterms:modified xsi:type="dcterms:W3CDTF">2022-09-19T16:31:06Z</dcterms:modified>
</cp:coreProperties>
</file>