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90" d="100"/>
          <a:sy n="90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9:39:41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09:44:08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5T15:27:5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1DD0-AA3D-CC4B-B1AF-BB35617108C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417F0-3F82-E444-81B9-86BDD14F0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1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417F0-3F82-E444-81B9-86BDD14F03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3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byte, short, int, long, float, double, char , boolean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417F0-3F82-E444-81B9-86BDD14F03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9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179E4-20DB-70E7-B0AB-A4ECC9354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98B8E-8200-42A0-06F7-19C30A691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5444B-1967-7581-B532-2AD152FF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7BF7-DBCD-01AF-8C54-3DDD8F02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7D01-40DC-B837-65CE-8C9E8221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8B198-95B6-4912-C381-6BBE9375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84C42-A3F6-E9BB-003D-EC7541AE3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631EE-BF85-A397-7774-A5FDACE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67A0E-6156-ADEF-DDCC-46F9E0E9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79CD9-3850-4387-22B6-2B5D5C84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6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8A750-9ADD-B2E1-F6FA-EFF6C7E3E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F28F1-ACED-C67A-1407-651F47208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2BB0-D68B-BEB6-3ADB-26F99DD9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F86E-B490-BB38-DD78-C27CF11B1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7936-DC17-4240-AFC6-10F41B6D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5BF6-B565-30FF-DCDF-B6D44205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1521-5AE1-D475-061F-7CD1A0031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0745-D841-69C0-F93B-4B95DB7E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D1ACC-DA03-22E0-9252-4929751E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0100-3AC5-8E35-9368-610F331E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B6D7-0D6E-6A72-A9B3-F99BC902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7B0E-0D45-7BCC-86D4-6CB429CB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4B73-C88F-6442-3FF5-CF486425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BF92-8A66-D969-D49E-AEB15A6B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0FC4D-5B1B-6D74-C3EE-30D7E47B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E7EC-DE0A-37E4-E24F-96D51DC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CBA5-D284-86BC-429A-522D335EE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B0442-1342-A477-5EA0-0FD8FE82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4F6E-F90D-3099-533F-343C0353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A077B5-40DD-2C81-8E28-E042A36E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D27F-6322-A446-2EA3-E3BBEE7C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7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93EB-E7CE-3604-AB18-41F287368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1FB7C-0BD3-7DDD-A987-28576F1F9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5C8E2-26E2-BFCB-9591-E7DE60D4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C4B74-8256-6B73-8E08-4BFA94C4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2F097-BFCC-2A99-7226-245A6B5D8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20F7E-7B4C-3421-0AEC-E8E8B6551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AF453-8985-22D9-40B9-C96A3F16D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BF355-A2F8-5390-69FB-2D400BE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CB32-05F2-B812-FAA0-8C2CE527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70B26-31E0-F48B-AE77-F7DF1AE6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8450D-06B7-7E38-F10B-CE16C721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D1DDB-884D-8CDF-8120-FB86AC33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8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B1633-F9A8-E8F2-1978-23C50728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2ECE9-C21F-46CF-0080-9E4B95E3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B54F4-29CA-954D-C3FE-9FC0C8E21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E3FC-CAD0-9AC5-11FC-2752CD63B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4C5B-C64D-49D7-9859-4633B597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BA705-857C-0CCB-BD95-9C7B70BD6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CFB43-992F-43D0-9F90-B694E53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894D1-04ED-E7AE-AAC7-74E36C0E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7761A-5178-975C-E78F-BCF534D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ECBB-DCEE-F2B0-8EA5-EF91EF0D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E8AD5-3A45-2663-CA01-73BAADDB8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09AFF-DC6D-6431-1477-78CE2F344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770F-EDD5-5344-D545-2B2ABDC09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1CB4A-C4FF-4D45-AA80-85460C6B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5B2D-5D63-D8A0-B62E-44F75A67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B86DE-614C-3CA9-7249-E47F552C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C2C8-5CA3-E827-239F-9F189A8A0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CDD4D-CFEB-CB25-BE87-0F92552C4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EB0F-CC70-2C43-A98B-E1F8151B3BE4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962B-7AC9-61F5-0661-6552D9B70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6461-FD23-FF24-1BF0-876DA169A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D80E-2BFD-6548-B00C-20B09B1F3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BB042B-4776-444F-A524-8C04BD92039D}"/>
                  </a:ext>
                </a:extLst>
              </p14:cNvPr>
              <p14:cNvContentPartPr/>
              <p14:nvPr/>
            </p14:nvContentPartPr>
            <p14:xfrm>
              <a:off x="4356603" y="621078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BB042B-4776-444F-A524-8C04BD9203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47603" y="61207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81E6857-5926-0B89-DB00-BEA4CD4FE9F5}"/>
              </a:ext>
            </a:extLst>
          </p:cNvPr>
          <p:cNvSpPr txBox="1"/>
          <p:nvPr/>
        </p:nvSpPr>
        <p:spPr>
          <a:xfrm>
            <a:off x="879850" y="1211682"/>
            <a:ext cx="104989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dirty="0">
                <a:solidFill>
                  <a:srgbClr val="000000"/>
                </a:solidFill>
              </a:rPr>
              <a:t>Is</a:t>
            </a:r>
            <a:r>
              <a:rPr lang="en-IN" sz="5400" b="1" dirty="0">
                <a:solidFill>
                  <a:srgbClr val="000000"/>
                </a:solidFill>
                <a:effectLst/>
              </a:rPr>
              <a:t> java fully or purely Object Oriented Language ?</a:t>
            </a:r>
            <a:endParaRPr lang="en-IN" sz="5400" dirty="0">
              <a:solidFill>
                <a:srgbClr val="000000"/>
              </a:solidFill>
              <a:effectLst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E063E4-5D16-E2D1-7F49-FEA990571FCE}"/>
              </a:ext>
            </a:extLst>
          </p:cNvPr>
          <p:cNvSpPr txBox="1"/>
          <p:nvPr/>
        </p:nvSpPr>
        <p:spPr>
          <a:xfrm>
            <a:off x="8575590" y="4633783"/>
            <a:ext cx="3027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0277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2135F-8991-F5A5-D0F8-1FFC383A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843" y="388765"/>
            <a:ext cx="10649465" cy="5744477"/>
          </a:xfrm>
        </p:spPr>
        <p:txBody>
          <a:bodyPr/>
          <a:lstStyle/>
          <a:p>
            <a:r>
              <a:rPr lang="en-IN" dirty="0"/>
              <a:t>Abstraction       (Yes)</a:t>
            </a:r>
          </a:p>
          <a:p>
            <a:r>
              <a:rPr lang="en-IN" dirty="0"/>
              <a:t>Encapsulation   (Yes)</a:t>
            </a:r>
          </a:p>
          <a:p>
            <a:r>
              <a:rPr lang="en-IN" dirty="0"/>
              <a:t>Inheritance       (Yes)</a:t>
            </a:r>
          </a:p>
          <a:p>
            <a:r>
              <a:rPr lang="en-IN" dirty="0"/>
              <a:t>Polymorphism   (Yes)</a:t>
            </a:r>
          </a:p>
          <a:p>
            <a:r>
              <a:rPr lang="en-IN" dirty="0"/>
              <a:t>All predefined data should be represent in the form of objects</a:t>
            </a:r>
          </a:p>
          <a:p>
            <a:r>
              <a:rPr lang="en-IN" dirty="0"/>
              <a:t>All user defined data should be represent in the form of objects</a:t>
            </a:r>
          </a:p>
          <a:p>
            <a:r>
              <a:rPr lang="en-IN" dirty="0"/>
              <a:t>We should perform operations on data by using object provided methods.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B54A83-B27F-6ACF-7884-196157CD0E0D}"/>
                  </a:ext>
                </a:extLst>
              </p14:cNvPr>
              <p14:cNvContentPartPr/>
              <p14:nvPr/>
            </p14:nvContentPartPr>
            <p14:xfrm>
              <a:off x="-977877" y="-16300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B54A83-B27F-6ACF-7884-196157CD0E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86877" y="-1716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89B7E82-2412-365E-8090-A0C1790F914B}"/>
                  </a:ext>
                </a:extLst>
              </p14:cNvPr>
              <p14:cNvContentPartPr/>
              <p14:nvPr/>
            </p14:nvContentPartPr>
            <p14:xfrm>
              <a:off x="1602603" y="675078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89B7E82-2412-365E-8090-A0C1790F914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3603" y="66607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72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78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</cp:revision>
  <dcterms:created xsi:type="dcterms:W3CDTF">2022-09-15T09:37:54Z</dcterms:created>
  <dcterms:modified xsi:type="dcterms:W3CDTF">2022-09-15T15:31:33Z</dcterms:modified>
</cp:coreProperties>
</file>