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6"/>
  </p:notes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3C96-B5A1-2642-974E-392AFD07784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CC48-33FC-F947-A6AF-271D47D3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44" y="1161535"/>
            <a:ext cx="9999130" cy="34670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count the number of occurrences of each character in a string</a:t>
            </a:r>
            <a:endParaRPr lang="en-IN" sz="320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4233-9E00-5599-D3A1-51AB8CA1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59492"/>
            <a:ext cx="11689492" cy="63513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Input : </a:t>
            </a:r>
            <a:r>
              <a:rPr lang="en-IN" b="1" dirty="0">
                <a:solidFill>
                  <a:srgbClr val="008000"/>
                </a:solidFill>
                <a:effectLst/>
              </a:rPr>
              <a:t>"J2EE JAva SQL Spring"</a:t>
            </a:r>
          </a:p>
          <a:p>
            <a:pPr marL="0" indent="0">
              <a:buNone/>
            </a:pPr>
            <a:r>
              <a:rPr lang="en-US" dirty="0"/>
              <a:t>Expected Output :  </a:t>
            </a:r>
            <a:r>
              <a:rPr lang="en-IN" b="1" dirty="0">
                <a:solidFill>
                  <a:srgbClr val="008000"/>
                </a:solidFill>
                <a:effectLst/>
              </a:rPr>
              <a:t>=3, A=1, a=1, E=2, g=1, </a:t>
            </a:r>
            <a:r>
              <a:rPr lang="en-IN" b="1" dirty="0" err="1">
                <a:solidFill>
                  <a:srgbClr val="008000"/>
                </a:solidFill>
                <a:effectLst/>
              </a:rPr>
              <a:t>i</a:t>
            </a:r>
            <a:r>
              <a:rPr lang="en-IN" b="1" dirty="0">
                <a:solidFill>
                  <a:srgbClr val="008000"/>
                </a:solidFill>
                <a:effectLst/>
              </a:rPr>
              <a:t>=1, J=2, L=1, n=1, p=1, Q=1, 2=1, r=1, S=2, v=1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0741-E6AF-1018-CC66-E4044910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16692"/>
            <a:ext cx="11454713" cy="502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Given String to toCharArray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this Char Array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the Character and value as 1 in Hash Map if it is not already there.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Character Already present increment the value by 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the End print the Result.</a:t>
            </a:r>
          </a:p>
        </p:txBody>
      </p:sp>
    </p:spTree>
    <p:extLst>
      <p:ext uri="{BB962C8B-B14F-4D97-AF65-F5344CB8AC3E}">
        <p14:creationId xmlns:p14="http://schemas.microsoft.com/office/powerpoint/2010/main" val="2072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1050</TotalTime>
  <Words>129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 count the number of occurrences of each character in a string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118</cp:revision>
  <dcterms:created xsi:type="dcterms:W3CDTF">2022-09-30T05:28:25Z</dcterms:created>
  <dcterms:modified xsi:type="dcterms:W3CDTF">2022-11-09T12:36:07Z</dcterms:modified>
</cp:coreProperties>
</file>