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74" r:id="rId3"/>
    <p:sldId id="265" r:id="rId4"/>
    <p:sldId id="266" r:id="rId5"/>
    <p:sldId id="267" r:id="rId6"/>
    <p:sldId id="268" r:id="rId7"/>
    <p:sldId id="273" r:id="rId8"/>
    <p:sldId id="270" r:id="rId9"/>
    <p:sldId id="271" r:id="rId10"/>
    <p:sldId id="27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NullPointerExcept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oracle.com/javase/7/docs/api/java/lang/NegativeArraySizeExcepti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oracle.com/javase/7/docs/api/java/lang/NullPointerExcep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b="1"/>
              <a:t>momedaram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Constructors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of String Buffer Class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65CE-8BDE-8AA1-B3D1-DBD6432E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300038"/>
            <a:ext cx="11387137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StringBuffer s = new 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StringBuffer(CharSequence  seq)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800" b="0" i="0" dirty="0">
                <a:solidFill>
                  <a:srgbClr val="3538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Constructs a string buffer that contains the same characters as the specified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CharSequence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initial capacity of the string buffer is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plus the length of the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CharSequence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argument.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 length of the specified CharSequence is less than or equal to zero, then an empty buffer of capacity 16 is returned.</a:t>
            </a:r>
          </a:p>
          <a:p>
            <a:pPr marL="0" indent="0">
              <a:buNone/>
            </a:pPr>
            <a:endParaRPr lang="en-IN" sz="2400" dirty="0">
              <a:solidFill>
                <a:srgbClr val="3538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This constructor may throw, </a:t>
            </a:r>
            <a:r>
              <a:rPr lang="en-IN" sz="2400" b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NullPointerException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- if seq is null.</a:t>
            </a:r>
          </a:p>
          <a:p>
            <a:pPr marL="0" indent="0">
              <a:buNone/>
            </a:pPr>
            <a:endParaRPr lang="en-IN" sz="2400" b="0" i="0" dirty="0">
              <a:solidFill>
                <a:srgbClr val="3538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b="0" i="0" dirty="0">
              <a:solidFill>
                <a:srgbClr val="3538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6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3800-C61D-5A0F-9CF4-BA09618DB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9" y="247135"/>
            <a:ext cx="11862486" cy="6301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b="1" i="0" dirty="0">
              <a:solidFill>
                <a:srgbClr val="192A3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sz="3200" b="1" dirty="0">
              <a:solidFill>
                <a:srgbClr val="192A3D"/>
              </a:solidFill>
              <a:latin typeface="-apple-system"/>
            </a:endParaRPr>
          </a:p>
          <a:p>
            <a:pPr marL="0" indent="0">
              <a:buNone/>
            </a:pPr>
            <a:r>
              <a:rPr lang="en-IN" sz="32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Constructors</a:t>
            </a:r>
            <a:r>
              <a:rPr lang="en-IN" sz="320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StringBuffer Class, provides many ways to create the </a:t>
            </a:r>
            <a:r>
              <a:rPr lang="en-IN" sz="3200" dirty="0">
                <a:solidFill>
                  <a:srgbClr val="192A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320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tringBuffer objects.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4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CC74-CA61-6B7F-29F3-D594A060C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5" y="259492"/>
            <a:ext cx="11615351" cy="6400800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StringBuffer s= </a:t>
            </a:r>
            <a:r>
              <a:rPr lang="en-IN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StringBuffer();</a:t>
            </a:r>
            <a:b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Constructs a string buffer with </a:t>
            </a:r>
            <a:r>
              <a:rPr lang="en-IN" sz="2400" b="0" i="0" dirty="0">
                <a:solidFill>
                  <a:srgbClr val="353833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 characters  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it and an </a:t>
            </a:r>
            <a:r>
              <a:rPr lang="en-IN" sz="2400" b="0" i="0" dirty="0">
                <a:solidFill>
                  <a:srgbClr val="353833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initial capacity of 16 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characters</a:t>
            </a:r>
            <a:r>
              <a:rPr lang="en-IN" sz="2800" b="0" i="0" dirty="0">
                <a:solidFill>
                  <a:srgbClr val="3538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l">
              <a:buNone/>
            </a:pPr>
            <a:endParaRPr lang="en-IN" sz="2800" b="0" i="0" dirty="0">
              <a:solidFill>
                <a:srgbClr val="3538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IN" sz="2800" b="0" i="0" dirty="0">
              <a:solidFill>
                <a:srgbClr val="3538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br>
              <a:rPr lang="en-IN" sz="2800" b="0" i="0" dirty="0">
                <a:solidFill>
                  <a:srgbClr val="353833"/>
                </a:solidFill>
                <a:effectLst/>
                <a:latin typeface="Arial" panose="020B0604020202020204" pitchFamily="34" charset="0"/>
              </a:rPr>
            </a:br>
            <a:endParaRPr lang="en-IN" sz="2800" b="0" i="0" dirty="0">
              <a:solidFill>
                <a:srgbClr val="353833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B7C60-7549-C2AE-3CD6-DF456D51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5" y="1542192"/>
            <a:ext cx="67183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5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0DA9-7884-73AE-BA45-200216A2E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14313"/>
            <a:ext cx="11744325" cy="6443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Once the String Buffer object reaches it capacity , new String Buffer Object will be created with new capacity of </a:t>
            </a:r>
            <a:r>
              <a:rPr lang="en-US" sz="2400" dirty="0">
                <a:solidFill>
                  <a:srgbClr val="FF0000"/>
                </a:solidFill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(Current Capacity + 1 ) * 2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data will be shifted to newly created String buffer object and so on.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highlight>
                <a:srgbClr val="00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B18F2-DECE-8AE1-6D4B-80D3232F5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1527654"/>
            <a:ext cx="5724525" cy="5058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145393-7CBD-CA93-A972-4DAF5ED0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865" y="1527653"/>
            <a:ext cx="5079488" cy="50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0B5FDF-99AE-8B18-14B2-8AB198831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416" y="198438"/>
            <a:ext cx="6689655" cy="63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7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65CE-8BDE-8AA1-B3D1-DBD6432E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300038"/>
            <a:ext cx="11387137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StringBuffer s= </a:t>
            </a:r>
            <a:r>
              <a:rPr lang="en-IN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StringBuffer(</a:t>
            </a:r>
            <a:r>
              <a:rPr lang="en-IN" sz="280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IN" sz="2800" dirty="0">
                <a:solidFill>
                  <a:srgbClr val="00B050"/>
                </a:solidFill>
              </a:rPr>
              <a:t>capacity</a:t>
            </a:r>
            <a:r>
              <a:rPr lang="en-I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algn="l">
              <a:buNone/>
            </a:pPr>
            <a:r>
              <a:rPr lang="en-IN" sz="2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Constructs a string buffer with </a:t>
            </a:r>
            <a:r>
              <a:rPr lang="en-IN" sz="2400" b="0" i="0" dirty="0">
                <a:solidFill>
                  <a:srgbClr val="353833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 characters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it and the </a:t>
            </a:r>
            <a:r>
              <a:rPr lang="en-IN" sz="2400" b="0" i="0" dirty="0">
                <a:solidFill>
                  <a:srgbClr val="353833"/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specified initial capacity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And this constructor may throw </a:t>
            </a:r>
            <a:r>
              <a:rPr lang="en-IN" sz="2400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NegativeArraySizeException </a:t>
            </a:r>
            <a:r>
              <a:rPr lang="en-IN" sz="2400" u="none" strike="noStrike" dirty="0">
                <a:solidFill>
                  <a:srgbClr val="4C6B8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capacity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argument is less than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l">
              <a:buNone/>
            </a:pP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414D8-DEAF-FC8E-1C94-9C7EC83C8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408" y="2105883"/>
            <a:ext cx="5917684" cy="461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4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C096E82-E9C5-FCBE-8A92-E17C75BD3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831" y="553244"/>
            <a:ext cx="96647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65CE-8BDE-8AA1-B3D1-DBD6432E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300038"/>
            <a:ext cx="11387137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StringBuffer s = new </a:t>
            </a:r>
            <a:r>
              <a:rPr lang="en-IN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StringBuffer(String str)</a:t>
            </a:r>
          </a:p>
          <a:p>
            <a:pPr marL="0" indent="0" algn="l">
              <a:buNone/>
            </a:pPr>
            <a:r>
              <a:rPr lang="en-IN" sz="2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800" b="0" i="0" dirty="0">
                <a:solidFill>
                  <a:srgbClr val="3538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rgbClr val="3538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Constructs a string buffer initialized to the contents of the specified string. The </a:t>
            </a:r>
            <a:r>
              <a:rPr lang="en-IN" sz="2400" b="0" i="0" dirty="0">
                <a:solidFill>
                  <a:srgbClr val="353833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initial capacity of the string buffer is 16 plus the length of the string argument.</a:t>
            </a:r>
          </a:p>
          <a:p>
            <a:pPr marL="0" indent="0" algn="l">
              <a:buNone/>
            </a:pP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This constructor may throw, </a:t>
            </a:r>
            <a:r>
              <a:rPr lang="en-IN" sz="2400" b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NullPointerException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- if str is null.</a:t>
            </a:r>
          </a:p>
          <a:p>
            <a:pPr marL="0" indent="0" algn="l">
              <a:buNone/>
            </a:pPr>
            <a:endParaRPr lang="en-IN" sz="2400" dirty="0">
              <a:solidFill>
                <a:srgbClr val="353833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en-IN" sz="2800" dirty="0"/>
            </a:b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298D99-D750-BC7B-0683-0F5F1E2DD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1" y="2279890"/>
            <a:ext cx="5429249" cy="43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4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3A32675-A4D5-E441-B1A1-40E2852E6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3" y="1059881"/>
            <a:ext cx="11387137" cy="475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201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1015</TotalTime>
  <Words>276</Words>
  <Application>Microsoft Macintosh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Gill Sans MT</vt:lpstr>
      <vt:lpstr>Parcel</vt:lpstr>
      <vt:lpstr>Constructors of String Buffer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125</cp:revision>
  <dcterms:created xsi:type="dcterms:W3CDTF">2022-09-30T05:28:25Z</dcterms:created>
  <dcterms:modified xsi:type="dcterms:W3CDTF">2022-10-27T16:28:36Z</dcterms:modified>
</cp:coreProperties>
</file>