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notesMasterIdLst>
    <p:notesMasterId r:id="rId5"/>
  </p:notesMasterIdLst>
  <p:sldIdLst>
    <p:sldId id="256" r:id="rId2"/>
    <p:sldId id="265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93C96-B5A1-2642-974E-392AFD077846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0CC48-33FC-F947-A6AF-271D47D39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002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3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2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60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4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5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86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9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9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8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2729" y="5499895"/>
            <a:ext cx="9638443" cy="484633"/>
          </a:xfrm>
        </p:spPr>
        <p:txBody>
          <a:bodyPr>
            <a:normAutofit/>
          </a:bodyPr>
          <a:lstStyle/>
          <a:p>
            <a:r>
              <a:rPr lang="en-US" b="1" dirty="0"/>
              <a:t>momedaram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167985-D6E9-40FF-97C0-4B6D373E8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68" y="640080"/>
            <a:ext cx="10911865" cy="462686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801362-349C-44BE-BEF6-8E926E1D3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196" y="804672"/>
            <a:ext cx="10579608" cy="4297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044" y="1161535"/>
            <a:ext cx="9999130" cy="3467072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To </a:t>
            </a:r>
            <a:r>
              <a:rPr lang="en-IN" sz="40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Remove All White Spaces</a:t>
            </a:r>
            <a:r>
              <a:rPr lang="en-IN" sz="4000" b="1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from String In Java</a:t>
            </a:r>
            <a:endParaRPr lang="en-IN" sz="400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A4233-9E00-5599-D3A1-51AB8CA1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259492"/>
            <a:ext cx="11689492" cy="63513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Sample Input :   </a:t>
            </a:r>
            <a:r>
              <a:rPr lang="en-IN" b="1" dirty="0">
                <a:solidFill>
                  <a:srgbClr val="008000"/>
                </a:solidFill>
                <a:effectLst/>
              </a:rPr>
              <a:t>" momedaram is a soft ware   developer  ”</a:t>
            </a:r>
          </a:p>
          <a:p>
            <a:pPr marL="0" indent="0">
              <a:buNone/>
            </a:pPr>
            <a:r>
              <a:rPr lang="en-US" dirty="0"/>
              <a:t>Expected Output : </a:t>
            </a:r>
            <a:r>
              <a:rPr lang="en-IN" b="1" dirty="0">
                <a:solidFill>
                  <a:srgbClr val="008000"/>
                </a:solidFill>
                <a:effectLst/>
              </a:rPr>
              <a:t>"momedaramisasoftwaredeveloper”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51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{DE1D9717-AC5B-044C-98D4-52AD63AFBD08}tf10001120</Template>
  <TotalTime>1023</TotalTime>
  <Words>32</Words>
  <Application>Microsoft Macintosh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Parcel</vt:lpstr>
      <vt:lpstr>How To Remove All White Spaces from String In Java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111</cp:revision>
  <dcterms:created xsi:type="dcterms:W3CDTF">2022-09-30T05:28:25Z</dcterms:created>
  <dcterms:modified xsi:type="dcterms:W3CDTF">2022-11-01T15:35:11Z</dcterms:modified>
</cp:coreProperties>
</file>