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sldIdLst>
    <p:sldId id="256" r:id="rId2"/>
    <p:sldId id="265" r:id="rId3"/>
    <p:sldId id="266" r:id="rId4"/>
    <p:sldId id="267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29:21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3709 90 24575,'-14'0'0,"-15"0"0,-40 0 0,17 0 0,-5 0 0,-23 0 0,-5 0 0,20 0 0,-2 0 0,-1 0-312,-6 0 0,-1-1 0,-1 2 312,-5 1 0,-2 0 0,0 3 0,0 1 0,0 3 0,-1 1 0,-2 4 0,0 1 0,0 3 0,1 3 0,0 2 0,2 1 0,1 2 0,1 2 0,1 1 0,0 1 0,1 1 0,1 2 0,5-1 0,2 1 0,0 1 0,2 1 0,0 1 0,2 0 0,4-1 0,2 0 0,1 0 115,-21 15 0,3 1-115,7-3 0,3 0 0,12-6 0,5 0 0,9-7 0,6 0 0,-10 16 0,24-16 706,15-9-706,6-2 0,-5 10 0,-8 14 0,-16 18 0,-13 17 0,-6 0 0,5-5 0,12-14 0,13-15 0,12-13 0,5-9 0,2-6 0,5-5 0,6 5 0,5 17 0,3 22 0,0 26 0,-11-34 0,0 0 0,-1 0 0,1 0 0,1-2 0,1-2 0,10 42 0,9-4 0,10 1 0,-14-42 0,3-1 0,4 2 0,4-1 0,3-1 0,3 0 0,3 0 0,3-2 0,4 1 0,3-2 0,4-1 0,2-2 0,0-2 0,1-1 0,0-3 0,1-1 0,-5-4 0,0-1 0,-3-3 0,-2-1 0,-1-3 0,0-1 0,0-2 0,2-1 0,2-2 0,2-1 0,6 0 0,2-1 0,6-1 0,3 0 0,4 0 0,3 0 0,9-1 0,4-2-219,-25-3 1,1-1-1,2 0 219,2-1 0,1-1 0,0 0 0,0 0 0,1-2 0,-1 1 0,-4 1 0,0 0 0,-1 1 0,26 1 0,-4 1 0,-8-1 0,-4 2 0,-7-1 0,-5 1 0,-9-2 0,-4 0 0,33 0 0,-21 0 0,-14-3 656,4-4-656,19-10 0,-28 2 0,3-2 0,6-4 0,1-2 0,2-2 0,-1-1 0,-2 2 0,-2 0 0,-6 2 0,-1 1 0,30-12 0,-20 8 0,-17 4 0,-16 2 0,-12 5 0,-4-4 0,-7 2 0,-1-3 0,2-6 0,21-26 0,4-2 0,8-8 0,-1 0 0,4-6 0,2-2-438,8-13 1,3-3 0,-1-2 437,-11 19 0,1-1 0,-2 0 0,0 2 0,6-13 0,-1 1 0,-4 5 0,6-12 0,-6 6 0,-12 13 0,-5 4 0,2-34 0,-11 4 0,-10 38 0,-2-1 0,-1-1 0,-1-1 656,-1-5 0,0-1-656,0 0 0,0 1 0,-1 3 0,0 2 0,-9-44 0,-8 17 0,-12 16 0,-6 14 0,-4 8 0,-3 3 0,-5-1 0,-3-1 0,-7 0 0,-2 2 0,-5 0 0,-3 4 0,0 2 0,0 3 0,0 4 0,4 1 0,4 5 0,3 2 0,5 5 0,5 5 0,3-1 0,5 1 0,1-2 0,0-2 0,0 1 0,0 0 0,5 3 0,7 4 0,8 4 0,6 2 0,4 0 0,0 0 0,-12-3 0,-12-2 0,-10-2 0,2-1 0,9 3 0,12 3 0,8 1 0,4 1 0,3-2 0,2-1 0,0 1 0,-2 0 0,-1 2 0,0 0 0,0 0 0,0-1 0,-7-3 0,-9-3 0,-10-3 0,-6 2 0,5 0 0,6 3 0,10 2 0,5 1 0,5 1 0,-1-2 0,3 1 0,-3 0 0,4 2 0,-3 0 0,-1 0 0,1-2 0,-7-2 0,-12-4 0,-14-2 0,-8-2 0,-2-3 0,20 5 0,5-1 0,19 8 0,1-2 0,3 5 0,4 6 0,-2-3 0,3 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2:08:05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7564 183 24575,'-27'0'0,"-33"0"0,-81 0 0,36 0 0,-13 0 0,-43 0 0,-14 0 0,43 0 0,-4 0 0,-4 0-312,-10 0 0,-3-1 0,-2 2 312,-11 3 0,-3 1 0,0 4 0,0 5 0,-1 3 0,0 5 0,-6 5 0,-1 5 0,2 4 0,2 6 0,1 5 0,1 3 0,5 3 0,1 3 0,2 3 0,0 3 0,1 1 0,4 4 0,9-2 0,3 3 0,1 2 0,4 1 0,1 3 0,4-1 0,7-2 0,4 0 0,3 1 115,-43 30 0,7 1-115,11-4 0,9-1 0,24-12 0,9-2 0,21-11 0,9-2 0,-18 33 0,47-33 706,33-18-706,10-5 0,-8 22 0,-18 28 0,-33 38 0,-25 32 0,-12 2 0,8-12 0,26-26 0,27-32 0,22-27 0,12-19 0,6-11 0,8-10 0,11 10 0,13 35 0,5 44 0,-2 54 0,-20-71 0,-1 2 0,0-1 0,0-1 0,2-4 0,1-1 0,23 83 0,16-9 0,22 4 0,-29-86 0,7-2 0,8 3 0,5-1 0,9-1 0,5-2 0,8 1 0,4-4 0,10 1 0,5-4 0,8 0 0,5-5 0,0-5 0,1-3 0,1-3 0,0-4 0,-7-8 0,-2-2 0,-7-6 0,-1-3 0,-5-4 0,0-3 0,2-5 0,2-2 0,6-3 0,4-3 0,11 0 0,5-2 0,12 0 0,5-2 0,10 1 0,5-2 0,19 0 0,8-4-219,-52-7 1,4-2-1,1-1 219,6-1 0,3 0 0,-1-2 0,1-2 0,-1 0 0,0 0 0,-7 1 0,-1 1 0,-3 1 0,53 4 0,-6 1 0,-18-1 0,-7 2 0,-17 0 0,-6 1 0,-21-3 0,-7-1 0,65 0 0,-41-1 0,-28-5 656,7-7-656,39-22 0,-57 5 0,5-4 0,13-10 0,3-3 0,3-4 0,0-1 0,-7 3 0,-4 1 0,-9 2 0,-5 3 0,62-24 0,-40 16 0,-35 8 0,-33 4 0,-24 11 0,-9-9 0,-15 6 0,1-9 0,1-10 0,43-54 0,11-3 0,13-18 0,0 0 0,7-11 0,4-5-438,18-26 1,4-7 0,1-2 437,-25 37 0,2-2 0,-2 1 0,-3 3 0,15-27 0,-4 5 0,-7 7 0,12-23 0,-13 11 0,-23 28 0,-12 7 0,6-68 0,-24 7 0,-20 79 0,-3-3 0,-3-3 0,-3-1 656,-1-10 0,0-2-656,0-1 0,0 2 0,-1 8 0,-2 2 0,-16-89 0,-20 35 0,-20 32 0,-15 30 0,-7 15 0,-8 6 0,-7-2 0,-10-1 0,-11-1 0,-7 3 0,-9 3 0,-4 6 0,-2 4 0,-1 6 0,4 10 0,5 1 0,7 10 0,8 6 0,11 8 0,8 10 0,8-1 0,8 0 0,4-2 0,0-4 0,-1 1 0,2 0 0,8 7 0,14 9 0,18 5 0,12 6 0,8 0 0,-1 0 0,-23-5 0,-27-6 0,-17-3 0,1-2 0,21 6 0,24 5 0,14 3 0,9 2 0,8-4 0,3-1 0,-1 1 0,-3 0 0,-1 4 0,-3 0 0,2 0 0,1-3 0,-15-5 0,-19-6 0,-20-6 0,-12 3 0,7 2 0,16 4 0,19 5 0,11 2 0,9 1 0,-1-2 0,6 1 0,-5-1 0,5 5 0,-4 0 0,-1 0 0,0-4 0,-14-5 0,-24-6 0,-27-5 0,-18-6 0,-4-3 0,41 8 0,9-1 0,40 14 0,2 0 0,5 7 0,11 13 0,-6-5 0,6 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2:08:05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2:10:31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95 24575,'24'-4'0,"52"1"0,1 10 0,12 7 0,-3 1 0,6 4 0,6 3-2210,-7 0 1,4 4-1,2 1 1,2 2 2209,-13-2 0,2 2 0,1 0 0,1 2 0,1 0 0,-11-3 0,2 0 0,0 1 0,0 1 0,1 0 0,-1-1-112,3 2 1,-1 0-1,1 0 1,0 0 0,0 0-1,-1-1 112,-1-1 0,0 0 0,-1 0 0,1-1 0,-1 0 0,-1-1 42,13 4 1,0 0-1,-2-2 1,0-1-1,-1-1-42,-6-4 0,-2-1 0,0-1 0,-1-2 0,0-1-280,14 1 1,-1-2 0,-1-2 0,1-1 279,-4-3 0,0-2 0,0-2 0,0 0 0,0-2 0,-1-1 0,1-1 0,-1-1 0,0 0 0,-1-1 0,0 0 0,-1-1 0,0 0 0,-1-1 0,0 0 0,-1-1 642,-6 0 0,-2-1 1,0-1-1,-2 0-642,17-3 0,-2-2 0,-3-1 796,-10-1 0,-3-2 0,-3-1-796,18-7 0,-4-2 1102,-12 1 0,-4-2-1102,-12 0 0,-4-2 956,-4-1 0,-2-2-956,-3-3 0,-2-1 543,-1-1-1,-1-1-542,29-26 254,-20 12-254,-18 15 0,-18 11 0,-7 4 0,-5 5 0,-2 0 0,0-1 0,0-4 0,0-1 0,-2-2 0,-1-1 0,1 4 0,-2 0 0,1 1 0,1-2 0,0-21 0,13-28 0,11-22 0,-8 41 0,2 2 0,16-32 0,-10 28 0,-10 26 0,-8 15 0,-8 8 0,-4 2 0,-7 1 0,-14 0 0,-13 0 0,-11 0 0,-7 0 0,2 0 0,-2 0 0,2 0 0,-2 4 0,7 3 0,11 2 0,11 3 0,14-4 0,4-1 0,4-2 0,0 0 0,6-1 0,16-5 0,19-6 0,16-4 0,13-5 0,2 2 0,-1 3 0,-5 2 0,-9 3 0,-4-1 0,-4-1 0,-1 3 0,-3 1 0,-1 4 0,-3 0 0,-2 0 0,-1 0 0,1 0 0,7 0 0,6 0 0,14 0 0,7 0 0,0 0 0,-7 0 0,-14 0 0,-21 0 0,-10 0 0,-16 0 0,-10 2 0,-12 3 0,-5 5 0,-5 8 0,4 8 0,3 14 0,0 13 0,2 12 0,1 7 0,4-1 0,4-6 0,6-10 0,3-4 0,4-2 0,0 2 0,0 0 0,-1-1 0,1-6 0,0-4 0,0-5 0,2-6 0,1-1 0,2-4 0,0 1 0,0 1 0,0-2 0,0 0 0,0-11 0,0-5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3:09:06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4292 69 24575,'-15'0'0,"-19"0"0,-46 0 0,20 0 0,-7 0 0,-24 0 0,-8 0 0,24 0 0,-3 0 0,-1 0-312,-6 0 0,-2-1 0,-1 2 312,-6 0 0,-2 1 0,0 2 0,0 1 0,0 1 0,-1 2 0,-3 2 0,0 2 0,1 2 0,1 1 0,0 3 0,1 1 0,3 0 0,0 2 0,2 1 0,-1 1 0,2 1 0,1 1 0,5-1 0,2 1 0,1 1 0,2 1 0,1 0 0,1 1 0,6-2 0,0 1 0,3-1 115,-25 12 0,5 1-115,6-2 0,4-1 0,14-4 0,6 0 0,11-5 0,6-1 0,-11 13 0,27-12 706,19-8-706,5-1 0,-4 8 0,-11 11 0,-18 13 0,-15 13 0,-6 0 0,5-4 0,14-9 0,15-13 0,13-10 0,7-7 0,3-4 0,5-4 0,6 4 0,7 13 0,3 17 0,-1 20 0,-11-27 0,-1 1 0,0-1 0,0 0 0,1-1 0,1-1 0,13 31 0,9-3 0,12 2 0,-16-33 0,4-1 0,4 2 0,4-1 0,4 0 0,4-1 0,3 1 0,3-2 0,6 0 0,2-1 0,6 0 0,1-2 0,1-1 0,1-2 0,0-2 0,0 0 0,-4-3 0,-1-2 0,-4-1 0,-1-2 0,-2-1 0,0-1 0,0-2 0,2-1 0,3-1 0,3-1 0,6 0 0,2-1 0,7 0 0,3 0 0,6 0 0,3-1 0,11 0 0,4-2-219,-29-2 1,1 0-1,2-2 219,3 1 0,1-1 0,0 0 0,0-1 0,1 0 0,-2 0 0,-3 1 0,0-1 0,-3 2 0,31 0 0,-3 1 0,-11 0 0,-4 0 0,-9 1 0,-4-1 0,-12 0 0,-4-1 0,37 0 0,-23 0 0,-16-2 656,4-2-656,22-9 0,-32 2 0,2-2 0,8-3 0,2-1 0,1-2 0,1 0 0,-5 1 0,-2 0 0,-5 2 0,-2 0 0,34-9 0,-22 6 0,-21 3 0,-18 2 0,-13 4 0,-6-4 0,-8 3 0,0-4 0,1-3 0,25-21 0,5-1 0,8-6 0,0 0 0,4-4 0,2-3-438,11-9 1,2-2 0,0-2 437,-14 15 0,1-2 0,-1 1 0,-1 1 0,7-9 0,-1 1 0,-4 2 0,6-8 0,-6 4 0,-15 11 0,-5 2 0,2-25 0,-13 2 0,-11 30 0,-2-1 0,-2-1 0,-1-1 656,-1-4 0,0 0-656,0 0 0,0 0 0,-1 3 0,0 1 0,-10-34 0,-11 14 0,-12 12 0,-8 11 0,-4 5 0,-4 3 0,-5-1 0,-5-1 0,-6 1 0,-4 0 0,-6 1 0,-2 3 0,-1 1 0,0 3 0,1 3 0,4 0 0,4 4 0,4 3 0,7 2 0,4 4 0,4 0 0,5 0 0,2-1 0,1-1 0,-2 0 0,2 0 0,5 2 0,7 4 0,11 2 0,6 2 0,5 0 0,-1 0 0,-13-2 0,-14-2 0,-11-1 0,1-1 0,12 2 0,13 2 0,9 1 0,4 1 0,5-1 0,2-1 0,-1 0 0,-1 1 0,-2 1 0,0 0 0,0 0 0,1-1 0,-9-2 0,-10-2 0,-12-3 0,-7 2 0,5 0 0,9 2 0,10 2 0,6 1 0,6 0 0,-1-2 0,3 2 0,-2-1 0,3 2 0,-3 0 0,-1 0 0,1-1 0,-8-3 0,-14-1 0,-15-3 0,-11-1 0,-2-2 0,24 3 0,4 0 0,24 5 0,0 0 0,4 2 0,5 6 0,-3-3 0,3 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3:09:06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3:09:06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95 24575,'24'-4'0,"52"1"0,1 10 0,12 7 0,-3 1 0,6 4 0,6 3-2210,-7 0 1,4 4-1,2 1 1,2 2 2209,-13-2 0,2 2 0,1 0 0,1 2 0,1 0 0,-11-3 0,2 0 0,0 1 0,0 1 0,1 0 0,-1-1-112,3 2 1,-1 0-1,1 0 1,0 0 0,0 0-1,-1-1 112,-1-1 0,0 0 0,-1 0 0,1-1 0,-1 0 0,-1-1 42,13 4 1,0 0-1,-2-2 1,0-1-1,-1-1-42,-6-4 0,-2-1 0,0-1 0,-1-2 0,0-1-280,14 1 1,-1-2 0,-1-2 0,1-1 279,-4-3 0,0-2 0,0-2 0,0 0 0,0-2 0,-1-1 0,1-1 0,-1-1 0,0 0 0,-1-1 0,0 0 0,-1-1 0,0 0 0,-1-1 0,0 0 0,-1-1 642,-6 0 0,-2-1 1,0-1-1,-2 0-642,17-3 0,-2-2 0,-3-1 796,-10-1 0,-3-2 0,-3-1-796,18-7 0,-4-2 1102,-12 1 0,-4-2-1102,-12 0 0,-4-2 956,-4-1 0,-2-2-956,-3-3 0,-2-1 543,-1-1-1,-1-1-542,29-26 254,-20 12-254,-18 15 0,-18 11 0,-7 4 0,-5 5 0,-2 0 0,0-1 0,0-4 0,0-1 0,-2-2 0,-1-1 0,1 4 0,-2 0 0,1 1 0,1-2 0,0-21 0,13-28 0,11-22 0,-8 41 0,2 2 0,16-32 0,-10 28 0,-10 26 0,-8 15 0,-8 8 0,-4 2 0,-7 1 0,-14 0 0,-13 0 0,-11 0 0,-7 0 0,2 0 0,-2 0 0,2 0 0,-2 4 0,7 3 0,11 2 0,11 3 0,14-4 0,4-1 0,4-2 0,0 0 0,6-1 0,16-5 0,19-6 0,16-4 0,13-5 0,2 2 0,-1 3 0,-5 2 0,-9 3 0,-4-1 0,-4-1 0,-1 3 0,-3 1 0,-1 4 0,-3 0 0,-2 0 0,-1 0 0,1 0 0,7 0 0,6 0 0,14 0 0,7 0 0,0 0 0,-7 0 0,-14 0 0,-21 0 0,-10 0 0,-16 0 0,-10 2 0,-12 3 0,-5 5 0,-5 8 0,4 8 0,3 14 0,0 13 0,2 12 0,1 7 0,4-1 0,4-6 0,6-10 0,3-4 0,4-2 0,0 2 0,0 0 0,-1-1 0,1-6 0,0-4 0,0-5 0,2-6 0,1-1 0,2-4 0,0 1 0,0 1 0,0-2 0,0 0 0,0-11 0,0-5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3:09:50.4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33 24575,'54'0'0,"37"0"0,-20 0 0,9 0 0,28 0 0,7 0 0,5 0 0,1 0 0,9 0 0,0 0 0,-7 0 0,-2 0 0,-12 0 0,-2 0 0,-6 0 0,-3 0 0,-14 0 0,-5 0 0,55 0 0,-16 0 0,-3 0 0,2 0 0,3 0 0,-1 0 0,-6 0 0,-9 0 0,-6 0 0,4 0 0,6 4 0,1 3 0,-6 3 0,-19 3 0,-18-2 0,-17-4 0,-12-1 0,-8-1 0,-4-2 0,7 0 0,13-2 0,12-1 0,13 0 0,-1 0 0,-10 1 0,-11 2 0,-13 0 0,-10 3 0,-8-1 0,-3-2 0,9 0 0,16-3 0,13 0 0,3 0 0,-10 0 0,-15 0 0,-11 0 0,-7-2 0,-3-2 0,0-9 0,-3 4 0,1-4 0,-4 7 0,1 0 0,-2 1 0,-2 0 0,0-1 0,0-2 0,0 1 0,1 2 0,2 1 0,0 1 0,0-3 0,-2 0 0,-1-1 0,0 1 0,0 4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3:09:58.9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24575,'0'22'0,"0"4"0,0 16 0,0 34 0,1-21 0,3 7 0,3 28 0,4 7-394,-2-21 1,2 1 0,1 2 393,2 4 0,2 1 0,1-1 0,0-3 0,2 0 0,0-4 144,7 19 1,2-7-145,0-14 0,2-7 0,0-14 0,4-6 0,4-6 0,6-3 0,7-2 0,5-2 0,13 1 0,5-1 0,12 2 0,3-1 0,-24-12 0,1-1 0,1-1 108,3 0 0,2-1 1,1-2-109,0 1 0,1-2 0,0-1 0,1-1 0,0 0 0,1-1 0,1 0 0,0-1 0,0-1 0,-4-2 0,0 0 0,-1-2 0,-4-2 0,0-1 0,-2-1 0,25 1 0,-2-3 0,-11-2 0,-3 0 0,-6 0 0,-3 0 0,-9 0 0,-3 0 0,35 0 0,-19-1 566,-16-3-566,-6-5 0,4-6 0,8-5 0,8-3 0,-1 1 0,-9 3 0,-11 3 0,-12 4 0,-11 4 0,-8 1 0,-7 4 0,-3-1 0,-3 1 0,-2-1 0,-1-4 0,0 3 0,0-3 0,0 4 0,0-1 0,0 0 0,0-1 0,-4 2 0,2 1 0,-4 1 0,2 2 0,-2 0 0,-1 0 0,-3 0 0,2 0 0,-9-2 0,0-2 0,-11-3 0,-6-3 0,-5 3 0,-2 0 0,1 2 0,-1 1 0,1 0 0,5 0 0,-1-2 0,17 3 0,0-1 0,14 3 0,1-1 0,2-2 0,2-1 0,0-1 0,0 1 0,2 1 0,5 1 0,11 1 0,10 1 0,8 1 0,5 0 0,-1 0 0,-1 0 0,-6 1 0,-5 3 0,-6 3 0,-1 2 0,1-1 0,2-3 0,5-1 0,1-1 0,-1 1 0,-3 2 0,-9-1 0,-5-1 0,-4 0 0,-5-1 0,-1 0 0,-2 1 0,0 1 0,0 1 0,2 0 0,1 0 0,-1 0 0,1 1 0,-1 2 0,0 1 0,1 0 0,-2-1 0,-1-2 0,0 0 0,0-2 0,0 1 0,0 0 0,-3 0 0,-7 4 0,-9 2 0,-6 2 0,-1 3 0,0 0 0,3 2 0,0-1 0,-2 4 0,5 1 0,2 4 0,5 2 0,3 0 0,1-2 0,2-3 0,0-3 0,0-3 0,-1 3 0,4-9 0,-3 1 0,4-9 0,1 0 0,1 0 0,1 2 0,0-1 0,0 1 0,0 0 0,0-2 0,0 1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3:11:15.7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2984 24575,'13'-67'0,"9"15"0,8-7 0,2 0 0,4-5 0,4-3-885,-2 5 1,3-4 0,1-1 0,2 0 884,4-7 0,3-1 0,1-1 0,0 0 0,1-1 0,0-2 0,2 1 0,-1 2 0,0 2 0,1 1 0,0 1 0,1 2 0,0 1 0,2 1 0,0 1 0,0 2 0,-2 6 0,0 1 0,1 1 0,0 2 35,15-12 1,2 3-1,-2 3-35,-5 8 0,-1 3 0,-1 4 0,-7 8 0,-2 4 0,1 2 400,28-11 0,-1 7-400,-6 8 0,0 6 0,-1 5 0,0 3 0,-5 3 0,-3 2 887,-11 3 1,-5 1-888,30-1 856,-33 3-856,-22 3 0,-11 0 0,-9-2 0,-5 0 0,-4 0 0,-3-2 0,-4 1 0,-2-4 0,-3-3 0,0-2 0,0-3 0,4 0 0,2 1 0,-2 2 0,1 3 0,-3 5 0,-3 2 0,-2 1 0,-2 1 0,2 0 0,0 0 0,6 0 0,0 0 0,5 0 0,-7 0 0,5 0 0,-10 0 0,0-1 0,-13-5 0,-15-7 0,-17-10 0,-17-8 0,-7-3 0,2 2 0,11 6 0,34 12 0,13 2 0,29 10 0,10 0 0,11 2 0,13 7 0,20 5 0,34 6 0,-29-7 0,4 1 0,10 1 0,2-1 0,0 2 0,-2 0 0,-13-2 0,-4 1 0,22 10 0,-37-3 0,-25-1 0,-11-3 0,-5-2 0,-3-5 0,0-2 0,0-3 0,0 1 0,0 0 0,0 0 0,0 1 0,-1 0 0,-2 1 0,-7 3 0,-8 2 0,-5 4 0,-6 4 0,0 6 0,-2 9 0,2 9 0,2 9 0,1 1 0,5-2 0,3-6 0,4-9 0,6-5 0,2-7 0,2-6 0,1-5 0,2-5 0,1-2 0,0-2 0,0-21-1696,3-6 0,-3-1 0,2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29:22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0:56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24575,'37'6'0,"31"18"0,-19-5 0,4 3 0,15 8 0,4 3 0,7 4 0,1 2 0,1-1 0,2 1 0,-21-10 0,2 0 0,0-1 0,-1 0 0,0 0 0,0-1 0,3 0 0,-1 1 0,1-2 0,0 1 0,1-2 0,-1 1 0,-2-2 0,0 1 0,0-1-220,2 2 1,2 0 0,-1-1 219,2 0 0,0-1 0,2 0 0,2 2 0,1-1 0,1 0 0,1-2 0,1 1 0,1-2 0,2 1 0,2-1 0,-1 1 0,1-2 0,0 1 0,-1-1 0,-4-2 0,0 0 0,-1-2 0,-3 0 0,-1-1 0,-2-1 0,24 5 0,-3-2 81,-10-2 1,-2-3-82,-6-2 0,-2-2 0,-5-3 0,0-2 0,0-2 0,0-1 0,-2-1 0,-1 0 0,-4 0 0,-2 0 247,-5 0 1,-2 0-248,32 0 0,-16 0 0,-8 0 0,-7 0 0,1 0 0,7 0 0,10 0 0,10 0 0,13 0 0,4 0 0,3 0 0,-3 0 0,-15 0 0,-20 0 0,-21 0 0,-15 0 0,-9 0 0,0 0 0,0 0 0,1 0 0,1 0 0,-6 0 0,-2 0 0,-6 0 0,4 0 0,14 0 0,19 0 0,22 0 0,10 0 0,-6 0 0,-13 0 0,-23 0 0,-15-2 0,-10-2 0,-5-3 0,-4-4 0,-5-3 0,-8-3 0,-8-4 0,-5-3 0,-4-3 0,-8-8 0,-18-14 0,16 16 0,-4-3 0,-10-7 0,-4-1 0,-5-3 0,-2 1 0,2 2 0,3 3 0,11 6 0,4 2 0,-19-11 0,30 18 0,19 15 0,12 7 0,6 3 0,8 5 0,8 5 0,8 6 0,9 7 0,5 3 0,2 4 0,-1 4 0,-4 1 0,-2 2 0,0 1 0,5 2 0,6 2 0,6 1 0,1 1 0,-6-4 0,-6-6 0,-7-5 0,-4-5 0,1 0 0,2-1 0,1-1 0,2-1 0,-6-1 0,-4-2 0,-6-3 0,-5-5 0,1 0 0,-1 0 0,5 4 0,-7-6 0,1 1 0,-8-5 0,5-1 0,2 0 0,6 3 0,1 4 0,0 2 0,2 4 0,-9-7 0,-1 0 0,-12-6 0,-4 0 0,-6-1 0,-8-1 0,-10 0 0,-10 0 0,-8 0 0,-2 4 0,3 6 0,4 6 0,2 4 0,1 1 0,5-4 0,7-3 0,6-3 0,6-3 0,0-1 0,0 2 0,1-1 0,-5-1 0,9-2 0,-5-1 0,4 1 0,-12 5 0,-11 6 0,-13 3 0,-1 2 0,6-3 0,9-3 0,18-6 0,4-4 0,10 0 0,0 5 0,2 1 0,0 1 0,0-2 0,0-1 0,0 0 0,-4 1 0,-2 2 0,1-3 0,0-1 0,5-2 0,0-1 0,0-1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1:06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3709 90 24575,'-14'0'0,"-15"0"0,-40 0 0,17 0 0,-5 0 0,-23 0 0,-5 0 0,20 0 0,-2 0 0,-1 0-312,-6 0 0,-1-1 0,-1 2 312,-5 1 0,-2 0 0,0 3 0,0 1 0,0 3 0,-1 1 0,-2 4 0,0 1 0,0 3 0,1 3 0,0 2 0,2 1 0,1 2 0,1 2 0,1 1 0,0 1 0,1 1 0,1 2 0,5-1 0,2 1 0,0 1 0,2 1 0,0 1 0,2 0 0,4-1 0,2 0 0,1 0 115,-21 15 0,3 1-115,7-3 0,3 0 0,12-6 0,5 0 0,9-7 0,6 0 0,-10 16 0,24-16 706,15-9-706,6-2 0,-5 10 0,-8 14 0,-16 18 0,-13 17 0,-6 0 0,5-5 0,12-14 0,13-15 0,12-13 0,5-9 0,2-6 0,5-5 0,6 5 0,5 17 0,3 22 0,0 26 0,-11-34 0,0 0 0,-1 0 0,1 0 0,1-2 0,1-2 0,10 42 0,9-4 0,10 1 0,-14-42 0,3-1 0,4 2 0,4-1 0,3-1 0,3 0 0,3 0 0,3-2 0,4 1 0,3-2 0,4-1 0,2-2 0,0-2 0,1-1 0,0-3 0,1-1 0,-5-4 0,0-1 0,-3-3 0,-2-1 0,-1-3 0,0-1 0,0-2 0,2-1 0,2-2 0,2-1 0,6 0 0,2-1 0,6-1 0,3 0 0,4 0 0,3 0 0,9-1 0,4-2-219,-25-3 1,1-1-1,2 0 219,2-1 0,1-1 0,0 0 0,0 0 0,1-2 0,-1 1 0,-4 1 0,0 0 0,-1 1 0,26 1 0,-4 1 0,-8-1 0,-4 2 0,-7-1 0,-5 1 0,-9-2 0,-4 0 0,33 0 0,-21 0 0,-14-3 656,4-4-656,19-10 0,-28 2 0,3-2 0,6-4 0,1-2 0,2-2 0,-1-1 0,-2 2 0,-2 0 0,-6 2 0,-1 1 0,30-12 0,-20 8 0,-17 4 0,-16 2 0,-12 5 0,-4-4 0,-7 2 0,-1-3 0,2-6 0,21-26 0,4-2 0,8-8 0,-1 0 0,4-6 0,2-2-438,8-13 1,3-3 0,-1-2 437,-11 19 0,1-1 0,-2 0 0,0 2 0,6-13 0,-1 1 0,-4 5 0,6-12 0,-6 6 0,-12 13 0,-5 4 0,2-34 0,-11 4 0,-10 38 0,-2-1 0,-1-1 0,-1-1 656,-1-5 0,0-1-656,0 0 0,0 1 0,-1 3 0,0 2 0,-9-44 0,-8 17 0,-12 16 0,-6 14 0,-4 8 0,-3 3 0,-5-1 0,-3-1 0,-7 0 0,-2 2 0,-5 0 0,-3 4 0,0 2 0,0 3 0,0 4 0,4 1 0,4 5 0,3 2 0,5 5 0,5 5 0,3-1 0,5 1 0,1-2 0,0-2 0,0 1 0,0 0 0,5 3 0,7 4 0,8 4 0,6 2 0,4 0 0,0 0 0,-12-3 0,-12-2 0,-10-2 0,2-1 0,9 3 0,12 3 0,8 1 0,4 1 0,3-2 0,2-1 0,0 1 0,-2 0 0,-1 2 0,0 0 0,0 0 0,0-1 0,-7-3 0,-9-3 0,-10-3 0,-6 2 0,5 0 0,6 3 0,10 2 0,5 1 0,5 1 0,-1-2 0,3 1 0,-3 0 0,4 2 0,-3 0 0,-1 0 0,1-2 0,-7-2 0,-12-4 0,-14-2 0,-8-2 0,-2-3 0,20 5 0,5-1 0,19 8 0,1-2 0,3 5 0,4 6 0,-2-3 0,3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1:06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39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3709 90 24575,'-14'0'0,"-15"0"0,-40 0 0,17 0 0,-5 0 0,-23 0 0,-5 0 0,20 0 0,-2 0 0,-1 0-312,-6 0 0,-1-1 0,-1 2 312,-5 1 0,-2 0 0,0 3 0,0 1 0,0 3 0,-1 1 0,-2 4 0,0 1 0,0 3 0,1 3 0,0 2 0,2 1 0,1 2 0,1 2 0,1 1 0,0 1 0,1 1 0,1 2 0,5-1 0,2 1 0,0 1 0,2 1 0,0 1 0,2 0 0,4-1 0,2 0 0,1 0 115,-21 15 0,3 1-115,7-3 0,3 0 0,12-6 0,5 0 0,9-7 0,6 0 0,-10 16 0,24-16 706,15-9-706,6-2 0,-5 10 0,-8 14 0,-16 18 0,-13 17 0,-6 0 0,5-5 0,12-14 0,13-15 0,12-13 0,5-9 0,2-6 0,5-5 0,6 5 0,5 17 0,3 22 0,0 26 0,-11-34 0,0 0 0,-1 0 0,1 0 0,1-2 0,1-2 0,10 42 0,9-4 0,10 1 0,-14-42 0,3-1 0,4 2 0,4-1 0,3-1 0,3 0 0,3 0 0,3-2 0,4 1 0,3-2 0,4-1 0,2-2 0,0-2 0,1-1 0,0-3 0,1-1 0,-5-4 0,0-1 0,-3-3 0,-2-1 0,-1-3 0,0-1 0,0-2 0,2-1 0,2-2 0,2-1 0,6 0 0,2-1 0,6-1 0,3 0 0,4 0 0,3 0 0,9-1 0,4-2-219,-25-3 1,1-1-1,2 0 219,2-1 0,1-1 0,0 0 0,0 0 0,1-2 0,-1 1 0,-4 1 0,0 0 0,-1 1 0,26 1 0,-4 1 0,-8-1 0,-4 2 0,-7-1 0,-5 1 0,-9-2 0,-4 0 0,33 0 0,-21 0 0,-14-3 656,4-4-656,19-10 0,-28 2 0,3-2 0,6-4 0,1-2 0,2-2 0,-1-1 0,-2 2 0,-2 0 0,-6 2 0,-1 1 0,30-12 0,-20 8 0,-17 4 0,-16 2 0,-12 5 0,-4-4 0,-7 2 0,-1-3 0,2-6 0,21-26 0,4-2 0,8-8 0,-1 0 0,4-6 0,2-2-438,8-13 1,3-3 0,-1-2 437,-11 19 0,1-1 0,-2 0 0,0 2 0,6-13 0,-1 1 0,-4 5 0,6-12 0,-6 6 0,-12 13 0,-5 4 0,2-34 0,-11 4 0,-10 38 0,-2-1 0,-1-1 0,-1-1 656,-1-5 0,0-1-656,0 0 0,0 1 0,-1 3 0,0 2 0,-9-44 0,-8 17 0,-12 16 0,-6 14 0,-4 8 0,-3 3 0,-5-1 0,-3-1 0,-7 0 0,-2 2 0,-5 0 0,-3 4 0,0 2 0,0 3 0,0 4 0,4 1 0,4 5 0,3 2 0,5 5 0,5 5 0,3-1 0,5 1 0,1-2 0,0-2 0,0 1 0,0 0 0,5 3 0,7 4 0,8 4 0,6 2 0,4 0 0,0 0 0,-12-3 0,-12-2 0,-10-2 0,2-1 0,9 3 0,12 3 0,8 1 0,4 1 0,3-2 0,2-1 0,0 1 0,-2 0 0,-1 2 0,0 0 0,0 0 0,0-1 0,-7-3 0,-9-3 0,-10-3 0,-6 2 0,5 0 0,6 3 0,10 2 0,5 1 0,5 1 0,-1-2 0,3 1 0,-3 0 0,4 2 0,-3 0 0,-1 0 0,1-2 0,-7-2 0,-12-4 0,-14-2 0,-8-2 0,-2-3 0,20 5 0,5-1 0,19 8 0,1-2 0,3 5 0,4 6 0,-2-3 0,3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39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50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4442 108 24575,'-16'0'0,"-19"0"0,-48 0 0,21 0 0,-7 0 0,-26 0 0,-7 0 0,24 0 0,-2 0 0,-2 0-312,-6-1 0,-2 1 0,-1 1 312,-6 1 0,-2 1 0,-1 2 0,1 3 0,-1 2 0,0 3 0,-3 3 0,-1 3 0,1 2 0,2 4 0,0 2 0,0 3 0,4 1 0,0 2 0,1 1 0,0 2 0,2 2 0,0 1 0,7-1 0,1 2 0,1 1 0,2 1 0,1 1 0,2 0 0,5-1 0,1 0 0,2 0 115,-25 18 0,4 0-115,7-2 0,5 0 0,14-7 0,6-2 0,11-6 0,6-2 0,-10 20 0,27-19 706,19-11-706,6-2 0,-4 11 0,-11 18 0,-19 22 0,-16 18 0,-6 3 0,5-9 0,15-14 0,15-20 0,14-15 0,7-11 0,2-7 0,6-5 0,7 5 0,7 21 0,3 26 0,-1 31 0,-12-42 0,-1 2 0,0-1 0,1 0 0,0-2 0,1-2 0,14 49 0,9-4 0,13 1 0,-17-50 0,4-1 0,5 2 0,3-1 0,5-1 0,3 0 0,4-1 0,3-1 0,6 0 0,3-2 0,4-1 0,3-2 0,1-3 0,0-2 0,1-2 0,-1-2 0,-4-4 0,0-2 0,-5-4 0,-1-1 0,-2-2 0,0-3 0,1-1 0,1-3 0,4-1 0,1-2 0,8 0 0,2-1 0,7 0 0,3-1 0,6 0 0,3-1 0,12 0 0,4-2-219,-31-4 1,3-2-1,0 0 219,4 0 0,1-1 0,1-1 0,-1-1 0,1 0 0,-2 0 0,-3 1 0,0 0 0,-3 1 0,32 2 0,-4 0 0,-10 1 0,-5 0 0,-9 0 0,-4 1 0,-13-2 0,-4 0 0,40-1 0,-26 0 0,-16-3 656,5-4-656,22-13 0,-33 3 0,2-3 0,9-5 0,1-2 0,1-2 0,1-1 0,-4 1 0,-3 1 0,-5 3 0,-2-1 0,35-12 0,-23 8 0,-20 6 0,-20 1 0,-14 7 0,-6-5 0,-8 3 0,1-5 0,0-5 0,25-33 0,7-2 0,8-9 0,-1-1 0,5-6 0,2-4-438,10-14 1,3-5 0,0-1 437,-14 22 0,1-1 0,-1 0 0,-2 2 0,8-15 0,-1 2 0,-5 4 0,8-13 0,-8 6 0,-15 17 0,-5 4 0,3-41 0,-15 5 0,-11 46 0,-2-1 0,-2-2 0,-1-1 656,-1-6 0,0 0-656,0-2 0,0 2 0,0 4 0,-2 2 0,-10-53 0,-10 21 0,-13 19 0,-9 18 0,-3 8 0,-5 3 0,-5 0 0,-5-1 0,-7-1 0,-3 2 0,-6 2 0,-3 3 0,-1 3 0,0 4 0,2 4 0,3 2 0,4 6 0,5 3 0,7 4 0,4 7 0,5-1 0,4 0 0,3-1 0,-1-2 0,1 0 0,0 0 0,5 4 0,8 6 0,11 2 0,7 4 0,5 0 0,-1 0 0,-14-2 0,-15-5 0,-10-1 0,0-2 0,12 5 0,15 2 0,8 1 0,5 2 0,5-2 0,2-1 0,-1 1 0,-2-1 0,0 3 0,-2 0 0,1 0 0,1-1 0,-10-4 0,-10-3 0,-12-4 0,-7 2 0,5 1 0,8 3 0,12 3 0,6 0 0,5 1 0,0-1 0,3 1 0,-3-1 0,4 3 0,-3 0 0,-1 0 0,0-2 0,-7-4 0,-15-3 0,-16-3 0,-11-2 0,-2-4 0,25 6 0,5-1 0,23 9 0,1-1 0,3 4 0,7 8 0,-4-3 0,4 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50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00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3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2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60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5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8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9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69AAB94-7E02-7443-85A7-BC2AAB53B3B1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7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8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5" Type="http://schemas.openxmlformats.org/officeDocument/2006/relationships/image" Target="../media/image2.png"/><Relationship Id="rId10" Type="http://schemas.openxmlformats.org/officeDocument/2006/relationships/customXml" Target="../ink/ink6.xml"/><Relationship Id="rId4" Type="http://schemas.openxmlformats.org/officeDocument/2006/relationships/customXml" Target="../ink/ink2.xml"/><Relationship Id="rId9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2.png"/><Relationship Id="rId4" Type="http://schemas.openxmlformats.org/officeDocument/2006/relationships/customXml" Target="../ink/ink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customXml" Target="../ink/ink18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r>
              <a:rPr lang="en-US" b="1" dirty="0"/>
              <a:t>momedaram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Buffer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532E3-CFCF-BE7D-35A0-9896EF495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433" y="308919"/>
            <a:ext cx="11553567" cy="6240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n-IN" sz="20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objects are </a:t>
            </a:r>
            <a:r>
              <a:rPr lang="en-IN" sz="20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immutable</a:t>
            </a:r>
            <a:r>
              <a:rPr lang="en-IN" sz="20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en-IN" sz="20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 is, once we create String objects, we can’t modify them. Whenever you try to modify the existing String object, a new String object is created with modifications.</a:t>
            </a:r>
          </a:p>
          <a:p>
            <a:pPr marL="0" indent="0">
              <a:buNone/>
            </a:pPr>
            <a:endParaRPr lang="en-IN" sz="2000" dirty="0">
              <a:solidFill>
                <a:srgbClr val="192A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dirty="0"/>
              <a:t>String s1 = </a:t>
            </a:r>
            <a:r>
              <a:rPr lang="en-IN" sz="2000" b="1" dirty="0">
                <a:solidFill>
                  <a:srgbClr val="008000"/>
                </a:solidFill>
                <a:effectLst/>
              </a:rPr>
              <a:t>"momedaram"</a:t>
            </a:r>
            <a:r>
              <a:rPr lang="en-IN" sz="2000" dirty="0"/>
              <a:t>;</a:t>
            </a:r>
            <a:br>
              <a:rPr lang="en-IN" sz="2000" dirty="0"/>
            </a:br>
            <a:r>
              <a:rPr lang="en-IN" sz="2000" dirty="0"/>
              <a:t>s1 = s1.concat(</a:t>
            </a:r>
            <a:r>
              <a:rPr lang="en-IN" sz="2000" b="1" dirty="0">
                <a:solidFill>
                  <a:srgbClr val="008000"/>
                </a:solidFill>
                <a:effectLst/>
              </a:rPr>
              <a:t>" Soft"</a:t>
            </a:r>
            <a:r>
              <a:rPr lang="en-IN" sz="2000" dirty="0"/>
              <a:t>);</a:t>
            </a:r>
            <a:br>
              <a:rPr lang="en-IN" sz="2000" dirty="0"/>
            </a:br>
            <a:r>
              <a:rPr lang="en-IN" sz="2000" dirty="0"/>
              <a:t>s1 = s1.concat(</a:t>
            </a:r>
            <a:r>
              <a:rPr lang="en-IN" sz="2000" b="1" dirty="0">
                <a:solidFill>
                  <a:srgbClr val="008000"/>
                </a:solidFill>
                <a:effectLst/>
              </a:rPr>
              <a:t>"ware"</a:t>
            </a:r>
            <a:r>
              <a:rPr lang="en-IN" sz="2000" dirty="0"/>
              <a:t>);</a:t>
            </a:r>
            <a:br>
              <a:rPr lang="en-IN" sz="2000" dirty="0"/>
            </a:br>
            <a:r>
              <a:rPr lang="en-IN" sz="2000" dirty="0"/>
              <a:t>s1 = s1.concat(</a:t>
            </a:r>
            <a:r>
              <a:rPr lang="en-IN" sz="2000" b="1" dirty="0">
                <a:solidFill>
                  <a:srgbClr val="008000"/>
                </a:solidFill>
                <a:effectLst/>
              </a:rPr>
              <a:t>"Developer"</a:t>
            </a:r>
            <a:r>
              <a:rPr lang="en-IN" sz="2000" dirty="0"/>
              <a:t>);</a:t>
            </a:r>
            <a:br>
              <a:rPr lang="en-IN" sz="2000" dirty="0"/>
            </a:b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BD794-B2E4-B8FC-64C2-47D4C43633C3}"/>
              </a:ext>
            </a:extLst>
          </p:cNvPr>
          <p:cNvSpPr txBox="1"/>
          <p:nvPr/>
        </p:nvSpPr>
        <p:spPr>
          <a:xfrm>
            <a:off x="4518445" y="4077733"/>
            <a:ext cx="164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effectLst/>
              </a:rPr>
              <a:t>momedaram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B0526EA-0DFE-7A92-DAC3-55F62E3B1D37}"/>
              </a:ext>
            </a:extLst>
          </p:cNvPr>
          <p:cNvGrpSpPr/>
          <p:nvPr/>
        </p:nvGrpSpPr>
        <p:grpSpPr>
          <a:xfrm>
            <a:off x="4368043" y="3578355"/>
            <a:ext cx="2030400" cy="1284120"/>
            <a:chOff x="7449003" y="2639238"/>
            <a:chExt cx="2030400" cy="128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0805D59-6195-4D29-1662-374FCDDAF9EC}"/>
                    </a:ext>
                  </a:extLst>
                </p14:cNvPr>
                <p14:cNvContentPartPr/>
                <p14:nvPr/>
              </p14:nvContentPartPr>
              <p14:xfrm>
                <a:off x="7449003" y="2639238"/>
                <a:ext cx="2030400" cy="1284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0805D59-6195-4D29-1662-374FCDDAF9E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0363" y="2630598"/>
                  <a:ext cx="2048040" cy="13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527B253-0BAC-55A1-F1D0-B6A11D2D2E59}"/>
                    </a:ext>
                  </a:extLst>
                </p14:cNvPr>
                <p14:cNvContentPartPr/>
                <p14:nvPr/>
              </p14:nvContentPartPr>
              <p14:xfrm>
                <a:off x="8301483" y="3306678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527B253-0BAC-55A1-F1D0-B6A11D2D2E5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92483" y="32976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F670C16-51FD-EE34-E8F1-B09783CD6727}"/>
                  </a:ext>
                </a:extLst>
              </p14:cNvPr>
              <p14:cNvContentPartPr/>
              <p14:nvPr/>
            </p14:nvContentPartPr>
            <p14:xfrm>
              <a:off x="2032071" y="3915905"/>
              <a:ext cx="2245680" cy="651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F670C16-51FD-EE34-E8F1-B09783CD672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4071" y="3897905"/>
                <a:ext cx="2281320" cy="6876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420B22B-59D2-F8CF-5FD4-25AD01C1D9D8}"/>
              </a:ext>
            </a:extLst>
          </p:cNvPr>
          <p:cNvSpPr txBox="1"/>
          <p:nvPr/>
        </p:nvSpPr>
        <p:spPr>
          <a:xfrm>
            <a:off x="7109251" y="4180706"/>
            <a:ext cx="164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8000"/>
                </a:solidFill>
              </a:rPr>
              <a:t>m</a:t>
            </a:r>
            <a:r>
              <a:rPr lang="en-IN" sz="1800" b="1" dirty="0">
                <a:solidFill>
                  <a:srgbClr val="008000"/>
                </a:solidFill>
                <a:effectLst/>
              </a:rPr>
              <a:t>omedaram Soft 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7C9C28-2D20-BCEB-D7D5-5A258EBFF4DB}"/>
              </a:ext>
            </a:extLst>
          </p:cNvPr>
          <p:cNvGrpSpPr/>
          <p:nvPr/>
        </p:nvGrpSpPr>
        <p:grpSpPr>
          <a:xfrm>
            <a:off x="6958849" y="3681328"/>
            <a:ext cx="2030400" cy="1284120"/>
            <a:chOff x="7449003" y="2639238"/>
            <a:chExt cx="2030400" cy="128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8055BC9-2068-5D3D-07FA-2463D3A36692}"/>
                    </a:ext>
                  </a:extLst>
                </p14:cNvPr>
                <p14:cNvContentPartPr/>
                <p14:nvPr/>
              </p14:nvContentPartPr>
              <p14:xfrm>
                <a:off x="7449003" y="2639238"/>
                <a:ext cx="2030400" cy="1284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8055BC9-2068-5D3D-07FA-2463D3A3669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0363" y="2630598"/>
                  <a:ext cx="2048040" cy="13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D83CC00-7C1F-3DBF-DE21-EA47BD653DC2}"/>
                    </a:ext>
                  </a:extLst>
                </p14:cNvPr>
                <p14:cNvContentPartPr/>
                <p14:nvPr/>
              </p14:nvContentPartPr>
              <p14:xfrm>
                <a:off x="8301483" y="3306678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83CC00-7C1F-3DBF-DE21-EA47BD653DC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92483" y="32976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CD482CE-58DF-B9AD-6B0C-FCC4A4D8B41D}"/>
              </a:ext>
            </a:extLst>
          </p:cNvPr>
          <p:cNvSpPr txBox="1"/>
          <p:nvPr/>
        </p:nvSpPr>
        <p:spPr>
          <a:xfrm>
            <a:off x="1606378" y="3681328"/>
            <a:ext cx="42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240E62-8A76-541C-9FAD-BA39C89BBEDA}"/>
              </a:ext>
            </a:extLst>
          </p:cNvPr>
          <p:cNvSpPr txBox="1"/>
          <p:nvPr/>
        </p:nvSpPr>
        <p:spPr>
          <a:xfrm>
            <a:off x="9436445" y="3999472"/>
            <a:ext cx="164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8000"/>
                </a:solidFill>
              </a:rPr>
              <a:t>m</a:t>
            </a:r>
            <a:r>
              <a:rPr lang="en-IN" sz="1800" b="1" dirty="0">
                <a:solidFill>
                  <a:srgbClr val="008000"/>
                </a:solidFill>
                <a:effectLst/>
              </a:rPr>
              <a:t>omedaram Software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98E785B-B85D-26C9-2910-BFAA6F80EB3C}"/>
              </a:ext>
            </a:extLst>
          </p:cNvPr>
          <p:cNvGrpSpPr/>
          <p:nvPr/>
        </p:nvGrpSpPr>
        <p:grpSpPr>
          <a:xfrm>
            <a:off x="9286043" y="3500094"/>
            <a:ext cx="2030400" cy="1284120"/>
            <a:chOff x="7449003" y="2639238"/>
            <a:chExt cx="2030400" cy="128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D621B0C-399B-B982-5A3B-CCC5631DE5BF}"/>
                    </a:ext>
                  </a:extLst>
                </p14:cNvPr>
                <p14:cNvContentPartPr/>
                <p14:nvPr/>
              </p14:nvContentPartPr>
              <p14:xfrm>
                <a:off x="7449003" y="2639238"/>
                <a:ext cx="2030400" cy="1284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D621B0C-399B-B982-5A3B-CCC5631DE5B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0363" y="2630598"/>
                  <a:ext cx="2048040" cy="13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566EC91-D2E3-AA6C-049B-76EEBF827C49}"/>
                    </a:ext>
                  </a:extLst>
                </p14:cNvPr>
                <p14:cNvContentPartPr/>
                <p14:nvPr/>
              </p14:nvContentPartPr>
              <p14:xfrm>
                <a:off x="8301483" y="3306678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566EC91-D2E3-AA6C-049B-76EEBF827C4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92483" y="32976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32EF9F2-53E3-AA4D-E2F3-A095447B818F}"/>
              </a:ext>
            </a:extLst>
          </p:cNvPr>
          <p:cNvSpPr txBox="1"/>
          <p:nvPr/>
        </p:nvSpPr>
        <p:spPr>
          <a:xfrm>
            <a:off x="9189309" y="5482287"/>
            <a:ext cx="1643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8000"/>
                </a:solidFill>
              </a:rPr>
              <a:t>m</a:t>
            </a:r>
            <a:r>
              <a:rPr lang="en-IN" sz="1800" b="1" dirty="0">
                <a:solidFill>
                  <a:srgbClr val="008000"/>
                </a:solidFill>
                <a:effectLst/>
              </a:rPr>
              <a:t>omedaram Software Developer 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F8A616-060D-669B-C1DF-2FF69F27A666}"/>
              </a:ext>
            </a:extLst>
          </p:cNvPr>
          <p:cNvGrpSpPr/>
          <p:nvPr/>
        </p:nvGrpSpPr>
        <p:grpSpPr>
          <a:xfrm>
            <a:off x="8637373" y="4982908"/>
            <a:ext cx="2431934" cy="1538069"/>
            <a:chOff x="7449003" y="2639238"/>
            <a:chExt cx="2030400" cy="128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9754BA9-95CF-71AD-52EA-C9AA7F9EBA4A}"/>
                    </a:ext>
                  </a:extLst>
                </p14:cNvPr>
                <p14:cNvContentPartPr/>
                <p14:nvPr/>
              </p14:nvContentPartPr>
              <p14:xfrm>
                <a:off x="7449003" y="2639238"/>
                <a:ext cx="2030400" cy="1284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9754BA9-95CF-71AD-52EA-C9AA7F9EBA4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1790" y="2631723"/>
                  <a:ext cx="2045126" cy="1298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844D5B7-5450-A8DA-AA7A-E8BB5741F883}"/>
                    </a:ext>
                  </a:extLst>
                </p14:cNvPr>
                <p14:cNvContentPartPr/>
                <p14:nvPr/>
              </p14:nvContentPartPr>
              <p14:xfrm>
                <a:off x="8301483" y="3306678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844D5B7-5450-A8DA-AA7A-E8BB5741F8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92483" y="32976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8F02E86-9167-F76E-E294-7DC96253658C}"/>
              </a:ext>
            </a:extLst>
          </p:cNvPr>
          <p:cNvSpPr txBox="1"/>
          <p:nvPr/>
        </p:nvSpPr>
        <p:spPr>
          <a:xfrm>
            <a:off x="1371600" y="5482287"/>
            <a:ext cx="3546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Memory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429164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21" grpId="0"/>
      <p:bldP spid="22" grpId="0"/>
      <p:bldP spid="26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C986-A5C2-02C4-1A75-1324036D6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91" y="234778"/>
            <a:ext cx="11714205" cy="6413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i="0" dirty="0">
                <a:solidFill>
                  <a:srgbClr val="2C455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StringBuffer</a:t>
            </a:r>
            <a:endParaRPr lang="en-IN" sz="2800" b="1" dirty="0">
              <a:solidFill>
                <a:srgbClr val="2C45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StringBuffer</a:t>
            </a:r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objects are </a:t>
            </a:r>
            <a:r>
              <a:rPr lang="en-IN" sz="24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mutable</a:t>
            </a:r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 is, once we create StringBuffer objects, we can modify them and no new object will create for every modification.</a:t>
            </a:r>
          </a:p>
          <a:p>
            <a:pPr marL="0" indent="0">
              <a:buNone/>
            </a:pPr>
            <a:endParaRPr lang="en-IN" sz="2400" dirty="0">
              <a:solidFill>
                <a:srgbClr val="192A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StringBuffer s= </a:t>
            </a:r>
            <a:r>
              <a:rPr lang="en-IN" sz="2400" b="1" dirty="0">
                <a:solidFill>
                  <a:srgbClr val="00008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StringBuffer (</a:t>
            </a:r>
            <a:r>
              <a:rPr lang="en-IN" sz="2400" b="1" dirty="0"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"momedaram"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b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s.append(</a:t>
            </a:r>
            <a:r>
              <a:rPr lang="en-IN" sz="2400" b="1" dirty="0"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 Soft"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b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s.append(</a:t>
            </a:r>
            <a:r>
              <a:rPr lang="en-IN" sz="2400" b="1" dirty="0"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"ware"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b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s.append(</a:t>
            </a:r>
            <a:r>
              <a:rPr lang="en-IN" sz="2400" b="1" dirty="0">
                <a:solidFill>
                  <a:srgbClr val="008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 Developer"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b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System.</a:t>
            </a:r>
            <a:r>
              <a:rPr lang="en-IN" sz="2400" b="1" i="1" dirty="0">
                <a:solidFill>
                  <a:srgbClr val="660E7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.println(s);</a:t>
            </a:r>
            <a:endParaRPr lang="en-IN" sz="2400" b="0" i="0" dirty="0">
              <a:solidFill>
                <a:srgbClr val="192A3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800" b="0" i="0" dirty="0">
              <a:solidFill>
                <a:srgbClr val="192A3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800" b="0" i="0" dirty="0">
              <a:solidFill>
                <a:srgbClr val="192A3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800" b="1" i="0" dirty="0">
              <a:solidFill>
                <a:srgbClr val="2C4557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800" b="1" i="0" dirty="0">
              <a:solidFill>
                <a:srgbClr val="2C4557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51AC9-08D5-B073-CCC1-54D2AA611FBC}"/>
              </a:ext>
            </a:extLst>
          </p:cNvPr>
          <p:cNvSpPr txBox="1"/>
          <p:nvPr/>
        </p:nvSpPr>
        <p:spPr>
          <a:xfrm>
            <a:off x="6730310" y="4287798"/>
            <a:ext cx="164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effectLst/>
              </a:rPr>
              <a:t>momedaram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352943-64AF-3E0E-1318-F2B670D5279C}"/>
              </a:ext>
            </a:extLst>
          </p:cNvPr>
          <p:cNvGrpSpPr/>
          <p:nvPr/>
        </p:nvGrpSpPr>
        <p:grpSpPr>
          <a:xfrm>
            <a:off x="6312495" y="3558746"/>
            <a:ext cx="4141292" cy="2619147"/>
            <a:chOff x="7449003" y="2639238"/>
            <a:chExt cx="2030400" cy="128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9C8E614-9E94-9234-5E85-605EF336F6FD}"/>
                    </a:ext>
                  </a:extLst>
                </p14:cNvPr>
                <p14:cNvContentPartPr/>
                <p14:nvPr/>
              </p14:nvContentPartPr>
              <p14:xfrm>
                <a:off x="7449003" y="2639238"/>
                <a:ext cx="2030400" cy="1284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9C8E614-9E94-9234-5E85-605EF336F6F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4590" y="2635002"/>
                  <a:ext cx="2039049" cy="12927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C63225-1CAB-E159-9D9F-195804F5C048}"/>
                    </a:ext>
                  </a:extLst>
                </p14:cNvPr>
                <p14:cNvContentPartPr/>
                <p14:nvPr/>
              </p14:nvContentPartPr>
              <p14:xfrm>
                <a:off x="8301483" y="3306678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C63225-1CAB-E159-9D9F-195804F5C0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92843" y="32980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ECB758B-B55F-8F77-51D5-4327BA0C3212}"/>
              </a:ext>
            </a:extLst>
          </p:cNvPr>
          <p:cNvSpPr txBox="1"/>
          <p:nvPr/>
        </p:nvSpPr>
        <p:spPr>
          <a:xfrm>
            <a:off x="3608176" y="5139428"/>
            <a:ext cx="42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929B043-B7D2-F571-1473-51845F48FC09}"/>
                  </a:ext>
                </a:extLst>
              </p14:cNvPr>
              <p14:cNvContentPartPr/>
              <p14:nvPr/>
            </p14:nvContentPartPr>
            <p14:xfrm>
              <a:off x="3752163" y="5482518"/>
              <a:ext cx="2816640" cy="472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929B043-B7D2-F571-1473-51845F48FC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34163" y="5464878"/>
                <a:ext cx="2852280" cy="5079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A0DCBDA-83E2-C4C0-8C35-599CE011ABB3}"/>
              </a:ext>
            </a:extLst>
          </p:cNvPr>
          <p:cNvSpPr txBox="1"/>
          <p:nvPr/>
        </p:nvSpPr>
        <p:spPr>
          <a:xfrm>
            <a:off x="8240021" y="4297322"/>
            <a:ext cx="164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effectLst/>
              </a:rPr>
              <a:t>Soft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F1C74B-78CD-696B-5E2C-D666A998F02F}"/>
              </a:ext>
            </a:extLst>
          </p:cNvPr>
          <p:cNvSpPr txBox="1"/>
          <p:nvPr/>
        </p:nvSpPr>
        <p:spPr>
          <a:xfrm>
            <a:off x="8682922" y="4297316"/>
            <a:ext cx="164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effectLst/>
              </a:rPr>
              <a:t>ware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6DD351-7A84-BCEE-C6E5-2A1379A4B2A8}"/>
              </a:ext>
            </a:extLst>
          </p:cNvPr>
          <p:cNvSpPr txBox="1"/>
          <p:nvPr/>
        </p:nvSpPr>
        <p:spPr>
          <a:xfrm>
            <a:off x="6854134" y="4668803"/>
            <a:ext cx="164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effectLst/>
              </a:rPr>
              <a:t>Developer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7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3D3-CAD4-9C91-1DE6-0AEE3F710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1" y="321276"/>
            <a:ext cx="11479427" cy="6178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StringBuffer :</a:t>
            </a:r>
          </a:p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StringBuffer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is final class.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192A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 have to use ‘</a:t>
            </a:r>
            <a:r>
              <a:rPr lang="en-IN" sz="24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‘ operator to create objects to StringBuffer class. we can’t use literals to create objects.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StringBuffer objects are stored in </a:t>
            </a:r>
            <a:r>
              <a:rPr lang="en-IN" sz="24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heap memory</a:t>
            </a:r>
            <a:r>
              <a:rPr lang="en-IN" sz="2400" dirty="0">
                <a:solidFill>
                  <a:srgbClr val="192A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192A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Concept of</a:t>
            </a:r>
            <a:r>
              <a:rPr lang="en-IN" sz="2400" b="1" dirty="0">
                <a:solidFill>
                  <a:srgbClr val="192A3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SCP</a:t>
            </a:r>
          </a:p>
          <a:p>
            <a:pPr marL="0" indent="0">
              <a:buNone/>
            </a:pPr>
            <a:endParaRPr lang="en-IN" sz="2400" b="1" dirty="0">
              <a:solidFill>
                <a:srgbClr val="192A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/>
              <a:t>StringBuffer s1 = new StringBuffer(</a:t>
            </a:r>
            <a:r>
              <a:rPr lang="en-IN" sz="2400" b="1" dirty="0">
                <a:solidFill>
                  <a:srgbClr val="008000"/>
                </a:solidFill>
              </a:rPr>
              <a:t>"momedaram”)</a:t>
            </a:r>
            <a:r>
              <a:rPr lang="en-IN" sz="2400" dirty="0"/>
              <a:t>;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b="1" dirty="0">
              <a:solidFill>
                <a:srgbClr val="192A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869E90-CAC7-C25D-520F-95D6491DC97C}"/>
              </a:ext>
            </a:extLst>
          </p:cNvPr>
          <p:cNvGrpSpPr/>
          <p:nvPr/>
        </p:nvGrpSpPr>
        <p:grpSpPr>
          <a:xfrm>
            <a:off x="6312495" y="4374293"/>
            <a:ext cx="2349591" cy="976184"/>
            <a:chOff x="7449003" y="2639238"/>
            <a:chExt cx="2030400" cy="128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915CCF8-AC31-4E5E-9ECC-0913D77E9BE5}"/>
                    </a:ext>
                  </a:extLst>
                </p14:cNvPr>
                <p14:cNvContentPartPr/>
                <p14:nvPr/>
              </p14:nvContentPartPr>
              <p14:xfrm>
                <a:off x="7449003" y="2639238"/>
                <a:ext cx="2030400" cy="1284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915CCF8-AC31-4E5E-9ECC-0913D77E9BE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1226" y="2627401"/>
                  <a:ext cx="2045643" cy="13073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25A9D92-4411-9CE3-E94F-C049641B6C28}"/>
                    </a:ext>
                  </a:extLst>
                </p14:cNvPr>
                <p14:cNvContentPartPr/>
                <p14:nvPr/>
              </p14:nvContentPartPr>
              <p14:xfrm>
                <a:off x="8301483" y="3306678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25A9D92-4411-9CE3-E94F-C049641B6C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92483" y="32976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BAE7314-7BA7-258C-E891-C9DD88FD4D51}"/>
              </a:ext>
            </a:extLst>
          </p:cNvPr>
          <p:cNvSpPr txBox="1"/>
          <p:nvPr/>
        </p:nvSpPr>
        <p:spPr>
          <a:xfrm>
            <a:off x="3608176" y="5139428"/>
            <a:ext cx="42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CEFA622-98BB-F68A-6789-D9D108267123}"/>
                  </a:ext>
                </a:extLst>
              </p14:cNvPr>
              <p14:cNvContentPartPr/>
              <p14:nvPr/>
            </p14:nvContentPartPr>
            <p14:xfrm>
              <a:off x="3752163" y="5482518"/>
              <a:ext cx="2816640" cy="472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CEFA622-98BB-F68A-6789-D9D1082671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34163" y="5464878"/>
                <a:ext cx="2852280" cy="5079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76E9D0C-2D57-C879-0A9B-09277B8C8A20}"/>
              </a:ext>
            </a:extLst>
          </p:cNvPr>
          <p:cNvSpPr txBox="1"/>
          <p:nvPr/>
        </p:nvSpPr>
        <p:spPr>
          <a:xfrm>
            <a:off x="6743700" y="4668803"/>
            <a:ext cx="175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008000"/>
                </a:solidFill>
                <a:effectLst/>
              </a:rPr>
              <a:t>momedaram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A430C9A-557D-1D86-EF68-553694347DB1}"/>
                  </a:ext>
                </a:extLst>
              </p14:cNvPr>
              <p14:cNvContentPartPr/>
              <p14:nvPr/>
            </p14:nvContentPartPr>
            <p14:xfrm>
              <a:off x="6876602" y="4976719"/>
              <a:ext cx="1580287" cy="45719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A430C9A-557D-1D86-EF68-553694347D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58603" y="4959079"/>
                <a:ext cx="1615924" cy="81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F2AE37-0A36-F163-5555-266B0C608B86}"/>
                  </a:ext>
                </a:extLst>
              </p14:cNvPr>
              <p14:cNvContentPartPr/>
              <p14:nvPr/>
            </p14:nvContentPartPr>
            <p14:xfrm>
              <a:off x="7349643" y="5017398"/>
              <a:ext cx="1335240" cy="899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F2AE37-0A36-F163-5555-266B0C608B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32003" y="4999758"/>
                <a:ext cx="1370880" cy="9349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311FE54-0351-EDC5-97F0-0C791390B787}"/>
              </a:ext>
            </a:extLst>
          </p:cNvPr>
          <p:cNvSpPr txBox="1"/>
          <p:nvPr/>
        </p:nvSpPr>
        <p:spPr>
          <a:xfrm>
            <a:off x="8785654" y="5482518"/>
            <a:ext cx="242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Length</a:t>
            </a:r>
            <a:r>
              <a:rPr lang="en-US" dirty="0"/>
              <a:t>: Number of Characters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69EBFB7-BDDA-0278-C04B-D63BD8381E6A}"/>
                  </a:ext>
                </a:extLst>
              </p14:cNvPr>
              <p14:cNvContentPartPr/>
              <p14:nvPr/>
            </p14:nvContentPartPr>
            <p14:xfrm>
              <a:off x="7882803" y="3353478"/>
              <a:ext cx="1112400" cy="1074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69EBFB7-BDDA-0278-C04B-D63BD8381E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64803" y="3335838"/>
                <a:ext cx="1148040" cy="11098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105773D-51E7-2F34-797E-349372DFF55B}"/>
              </a:ext>
            </a:extLst>
          </p:cNvPr>
          <p:cNvSpPr txBox="1"/>
          <p:nvPr/>
        </p:nvSpPr>
        <p:spPr>
          <a:xfrm>
            <a:off x="9181070" y="3225114"/>
            <a:ext cx="217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Capacity</a:t>
            </a:r>
            <a:r>
              <a:rPr lang="en-US" dirty="0"/>
              <a:t>: How many characters can have.</a:t>
            </a:r>
          </a:p>
        </p:txBody>
      </p:sp>
    </p:spTree>
    <p:extLst>
      <p:ext uri="{BB962C8B-B14F-4D97-AF65-F5344CB8AC3E}">
        <p14:creationId xmlns:p14="http://schemas.microsoft.com/office/powerpoint/2010/main" val="29314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5758947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{DE1D9717-AC5B-044C-98D4-52AD63AFBD08}tf10001120</Template>
  <TotalTime>898</TotalTime>
  <Words>228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Parcel</vt:lpstr>
      <vt:lpstr>String Buffer Class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82</cp:revision>
  <dcterms:created xsi:type="dcterms:W3CDTF">2022-09-30T05:28:25Z</dcterms:created>
  <dcterms:modified xsi:type="dcterms:W3CDTF">2022-10-27T15:57:20Z</dcterms:modified>
</cp:coreProperties>
</file>