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notesMasterIdLst>
    <p:notesMasterId r:id="rId11"/>
  </p:notesMasterIdLst>
  <p:sldIdLst>
    <p:sldId id="256" r:id="rId2"/>
    <p:sldId id="265" r:id="rId3"/>
    <p:sldId id="266" r:id="rId4"/>
    <p:sldId id="267" r:id="rId5"/>
    <p:sldId id="271" r:id="rId6"/>
    <p:sldId id="272" r:id="rId7"/>
    <p:sldId id="273" r:id="rId8"/>
    <p:sldId id="274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93C96-B5A1-2642-974E-392AFD077846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0CC48-33FC-F947-A6AF-271D47D39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D0CC48-33FC-F947-A6AF-271D47D393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D0CC48-33FC-F947-A6AF-271D47D393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63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D0CC48-33FC-F947-A6AF-271D47D393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57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D0CC48-33FC-F947-A6AF-271D47D393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93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D0CC48-33FC-F947-A6AF-271D47D393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2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D0CC48-33FC-F947-A6AF-271D47D393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9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00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3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2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60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4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5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8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9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69AAB94-7E02-7443-85A7-BC2AAB53B3B1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9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69AAB94-7E02-7443-85A7-BC2AAB53B3B1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7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29" y="5499895"/>
            <a:ext cx="9638443" cy="484633"/>
          </a:xfrm>
        </p:spPr>
        <p:txBody>
          <a:bodyPr>
            <a:normAutofit/>
          </a:bodyPr>
          <a:lstStyle/>
          <a:p>
            <a:r>
              <a:rPr lang="en-US" b="1" dirty="0"/>
              <a:t>momedaram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IN" sz="2800" b="1" i="0" dirty="0">
                <a:solidFill>
                  <a:srgbClr val="192A3D"/>
                </a:solidFill>
                <a:effectLst/>
                <a:latin typeface="-apple-system"/>
              </a:rPr>
              <a:t>Constructors Of String Class</a:t>
            </a:r>
          </a:p>
        </p:txBody>
      </p:sp>
    </p:spTree>
    <p:extLst>
      <p:ext uri="{BB962C8B-B14F-4D97-AF65-F5344CB8AC3E}">
        <p14:creationId xmlns:p14="http://schemas.microsoft.com/office/powerpoint/2010/main" val="395641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F6866-563F-20A2-A560-2A6887627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746" y="624016"/>
            <a:ext cx="9219459" cy="56099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b="1" i="0" dirty="0">
              <a:solidFill>
                <a:srgbClr val="192A3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IN" sz="2400" b="1" dirty="0">
              <a:solidFill>
                <a:srgbClr val="192A3D"/>
              </a:solidFill>
              <a:latin typeface="-apple-system"/>
            </a:endParaRPr>
          </a:p>
          <a:p>
            <a:pPr marL="0" indent="0">
              <a:buNone/>
            </a:pPr>
            <a:endParaRPr lang="en-IN" sz="2400" b="1" i="0" dirty="0">
              <a:solidFill>
                <a:srgbClr val="192A3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IN" sz="2400" b="1" i="0" dirty="0">
                <a:solidFill>
                  <a:srgbClr val="192A3D"/>
                </a:solidFill>
                <a:effectLst/>
                <a:latin typeface="-apple-system"/>
              </a:rPr>
              <a:t>Constructors</a:t>
            </a:r>
            <a:r>
              <a:rPr lang="en-IN" sz="2400" i="0" dirty="0">
                <a:solidFill>
                  <a:srgbClr val="192A3D"/>
                </a:solidFill>
                <a:effectLst/>
                <a:latin typeface="-apple-system"/>
              </a:rPr>
              <a:t> of String Class,</a:t>
            </a:r>
            <a:r>
              <a:rPr lang="en-IN" sz="240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provides many ways to create the string objects.</a:t>
            </a:r>
            <a:br>
              <a:rPr lang="en-IN" sz="2400" b="0" i="0" dirty="0">
                <a:solidFill>
                  <a:srgbClr val="353833"/>
                </a:solidFill>
                <a:effectLst/>
                <a:latin typeface="DejaVu Sans"/>
              </a:rPr>
            </a:br>
            <a:endParaRPr lang="en-IN" sz="2400" b="0" i="0" dirty="0">
              <a:solidFill>
                <a:srgbClr val="353833"/>
              </a:solidFill>
              <a:effectLst/>
              <a:latin typeface="DejaVu Sans"/>
            </a:endParaRPr>
          </a:p>
          <a:p>
            <a:pPr marL="0" indent="0">
              <a:buClr>
                <a:schemeClr val="tx1"/>
              </a:buClr>
              <a:buSzPct val="100000"/>
              <a:buNone/>
            </a:pPr>
            <a:endParaRPr lang="en-IN" sz="2400" dirty="0"/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54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F6866-563F-20A2-A560-2A6887627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762" y="432486"/>
            <a:ext cx="10565027" cy="621623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s = </a:t>
            </a:r>
            <a:r>
              <a:rPr lang="en-IN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 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String();</a:t>
            </a:r>
          </a:p>
          <a:p>
            <a:pPr marL="0" indent="0" algn="l">
              <a:buNone/>
            </a:pPr>
            <a:r>
              <a:rPr lang="en-IN" sz="2400" dirty="0"/>
              <a:t>	</a:t>
            </a:r>
            <a:r>
              <a:rPr lang="en-IN" sz="2400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Creates an empty String object. </a:t>
            </a:r>
            <a:endParaRPr lang="en-IN" sz="2400" dirty="0">
              <a:solidFill>
                <a:srgbClr val="474747"/>
              </a:solidFill>
              <a:latin typeface="DejaVu Serif"/>
            </a:endParaRPr>
          </a:p>
          <a:p>
            <a:pPr marL="0" indent="0" algn="l">
              <a:buNone/>
            </a:pPr>
            <a:endParaRPr lang="en-IN" sz="2400" b="0" i="0" dirty="0">
              <a:solidFill>
                <a:srgbClr val="353833"/>
              </a:solidFill>
              <a:effectLst/>
              <a:latin typeface="DejaVu Sans"/>
            </a:endParaRPr>
          </a:p>
          <a:p>
            <a:pPr marL="0" indent="0">
              <a:buClr>
                <a:schemeClr val="tx1"/>
              </a:buClr>
              <a:buSzPct val="100000"/>
              <a:buNone/>
            </a:pPr>
            <a:endParaRPr lang="en-IN" sz="2400" dirty="0"/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1913C0B-6D1D-3504-747E-199203FF9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394" y="1714502"/>
            <a:ext cx="7089288" cy="435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2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F6866-563F-20A2-A560-2A6887627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762" y="432486"/>
            <a:ext cx="10565027" cy="621623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 startAt="2"/>
            </a:pP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s = </a:t>
            </a:r>
            <a:r>
              <a:rPr lang="en-IN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 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String(String original);</a:t>
            </a: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	creates a String object with same sequence of characters as the argument.</a:t>
            </a:r>
          </a:p>
          <a:p>
            <a:pPr marL="0" indent="0">
              <a:buNone/>
            </a:pPr>
            <a:endParaRPr lang="en-IN" sz="2400" b="0" i="0" dirty="0">
              <a:solidFill>
                <a:srgbClr val="3538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b="0" i="0" dirty="0">
              <a:solidFill>
                <a:srgbClr val="353833"/>
              </a:solidFill>
              <a:effectLst/>
              <a:latin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9BB0EE-D0F7-AB00-2A43-3C6D2FBE5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274" y="1610201"/>
            <a:ext cx="7834313" cy="49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1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F6866-563F-20A2-A560-2A6887627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762" y="432486"/>
            <a:ext cx="10565027" cy="621623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 startAt="3"/>
            </a:pP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s = </a:t>
            </a:r>
            <a:r>
              <a:rPr lang="en-IN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 </a:t>
            </a:r>
            <a:r>
              <a:rPr lang="en-IN" sz="2400" dirty="0">
                <a:solidFill>
                  <a:srgbClr val="FF0000"/>
                </a:solidFill>
              </a:rPr>
              <a:t>String(char[] value)</a:t>
            </a:r>
            <a:endParaRPr lang="en-IN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Allocates a new String so that it represents the sequence of characters currently contained in the character array argument. The contents of the character array are copied.</a:t>
            </a:r>
            <a:endParaRPr lang="en-IN" sz="2400" b="0" i="0" dirty="0">
              <a:solidFill>
                <a:srgbClr val="474747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endParaRPr lang="en-IN" sz="2400" b="0" i="0" dirty="0">
              <a:solidFill>
                <a:srgbClr val="353833"/>
              </a:solidFill>
              <a:effectLst/>
              <a:latin typeface="DejaVu Sans"/>
            </a:endParaRPr>
          </a:p>
          <a:p>
            <a:pPr marL="0" indent="0">
              <a:buClr>
                <a:schemeClr val="tx1"/>
              </a:buClr>
              <a:buSzPct val="100000"/>
              <a:buNone/>
            </a:pPr>
            <a:endParaRPr lang="en-IN" sz="2400" dirty="0"/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F8E734-1271-5B0B-BB2E-8C1D92969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63" y="2132352"/>
            <a:ext cx="6731000" cy="451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6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F6866-563F-20A2-A560-2A6887627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762" y="432486"/>
            <a:ext cx="10565027" cy="621623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 startAt="4"/>
            </a:pP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s = </a:t>
            </a:r>
            <a:r>
              <a:rPr lang="en-IN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 </a:t>
            </a:r>
            <a:r>
              <a:rPr lang="en-IN" sz="2400" dirty="0">
                <a:solidFill>
                  <a:srgbClr val="FF0000"/>
                </a:solidFill>
              </a:rPr>
              <a:t>String(byte[] bytes);</a:t>
            </a:r>
          </a:p>
          <a:p>
            <a:pPr marL="0" indent="0">
              <a:buClr>
                <a:schemeClr val="tx1"/>
              </a:buClr>
              <a:buSzPct val="100000"/>
              <a:buNone/>
            </a:pPr>
            <a:r>
              <a:rPr lang="en-IN" sz="2400" dirty="0"/>
              <a:t>	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Constructs a new String by decoding the specified array of bytes using the platform's default charset. </a:t>
            </a:r>
            <a:endParaRPr lang="en-IN" sz="2400" b="0" i="0" dirty="0">
              <a:solidFill>
                <a:srgbClr val="3538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tx1"/>
              </a:buClr>
              <a:buSzPct val="100000"/>
              <a:buNone/>
            </a:pPr>
            <a:endParaRPr lang="en-IN" sz="2400" dirty="0"/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867DD6-0DA0-B298-0BB5-CA37B50AC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4" y="1780684"/>
            <a:ext cx="8334375" cy="486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2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F6866-563F-20A2-A560-2A6887627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762" y="432486"/>
            <a:ext cx="10565027" cy="621623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 startAt="5"/>
            </a:pP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s = </a:t>
            </a:r>
            <a:r>
              <a:rPr lang="en-IN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 </a:t>
            </a:r>
            <a:r>
              <a:rPr lang="en-IN" sz="2400" dirty="0">
                <a:solidFill>
                  <a:srgbClr val="FF0000"/>
                </a:solidFill>
              </a:rPr>
              <a:t>String(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StringBuffer</a:t>
            </a:r>
            <a:r>
              <a:rPr lang="en-IN" sz="2400" dirty="0">
                <a:solidFill>
                  <a:srgbClr val="FF0000"/>
                </a:solidFill>
              </a:rPr>
              <a:t> 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r>
              <a:rPr lang="en-IN" sz="24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Clr>
                <a:schemeClr val="tx1"/>
              </a:buClr>
              <a:buSzPct val="100000"/>
              <a:buNone/>
            </a:pPr>
            <a:r>
              <a:rPr lang="en-IN" sz="2400" dirty="0"/>
              <a:t>	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Allocates a new string that contains the sequence of characters currently contained in the string buffer argument. </a:t>
            </a:r>
            <a:endParaRPr lang="en-IN" sz="2400" b="0" i="0" dirty="0">
              <a:solidFill>
                <a:srgbClr val="3538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tx1"/>
              </a:buClr>
              <a:buSzPct val="100000"/>
              <a:buNone/>
            </a:pPr>
            <a:endParaRPr lang="en-IN" sz="2400" dirty="0"/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086B90-4D6F-C520-309F-DD0794975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11" y="1928086"/>
            <a:ext cx="10019013" cy="434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4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F6866-563F-20A2-A560-2A6887627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762" y="432486"/>
            <a:ext cx="10565027" cy="6216230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 startAt="6"/>
            </a:pP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 s = </a:t>
            </a:r>
            <a:r>
              <a:rPr lang="en-IN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 </a:t>
            </a:r>
            <a:r>
              <a:rPr lang="en-IN" sz="2400" dirty="0">
                <a:solidFill>
                  <a:srgbClr val="FF0000"/>
                </a:solidFill>
              </a:rPr>
              <a:t>String(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StringBuilder</a:t>
            </a:r>
            <a:r>
              <a:rPr lang="en-IN" sz="2400" dirty="0">
                <a:solidFill>
                  <a:srgbClr val="FF0000"/>
                </a:solidFill>
              </a:rPr>
              <a:t> 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builder</a:t>
            </a:r>
            <a:r>
              <a:rPr lang="en-IN" sz="24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Clr>
                <a:schemeClr val="tx1"/>
              </a:buClr>
              <a:buSzPct val="100000"/>
              <a:buNone/>
            </a:pPr>
            <a:r>
              <a:rPr lang="en-IN" sz="2400" dirty="0"/>
              <a:t>	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Allocates a new string that contains the sequence of characters currently contained in the string builder argument</a:t>
            </a:r>
            <a:r>
              <a:rPr lang="en-IN" dirty="0"/>
              <a:t>.</a:t>
            </a:r>
            <a:endParaRPr lang="en-IN" sz="2400" b="0" i="0" dirty="0">
              <a:solidFill>
                <a:srgbClr val="3538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Clr>
                <a:schemeClr val="tx1"/>
              </a:buClr>
              <a:buSzPct val="100000"/>
              <a:buNone/>
            </a:pPr>
            <a:endParaRPr lang="en-IN" sz="2400" dirty="0"/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C11BCB-C898-A0F9-0527-912EDC465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62" y="1859042"/>
            <a:ext cx="7704438" cy="499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33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5FC8-7E5E-A53B-7361-9E8487EA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C64F-2D8E-A924-0857-895A0E05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57589473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{DE1D9717-AC5B-044C-98D4-52AD63AFBD08}tf10001120</Template>
  <TotalTime>814</TotalTime>
  <Words>190</Words>
  <Application>Microsoft Macintosh PowerPoint</Application>
  <PresentationFormat>Widescreen</PresentationFormat>
  <Paragraphs>28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DejaVu Sans</vt:lpstr>
      <vt:lpstr>DejaVu Serif</vt:lpstr>
      <vt:lpstr>Gill Sans MT</vt:lpstr>
      <vt:lpstr>Parcel</vt:lpstr>
      <vt:lpstr>Constructors Of String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100</cp:revision>
  <dcterms:created xsi:type="dcterms:W3CDTF">2022-09-30T05:28:25Z</dcterms:created>
  <dcterms:modified xsi:type="dcterms:W3CDTF">2022-10-18T15:38:06Z</dcterms:modified>
</cp:coreProperties>
</file>