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65" r:id="rId3"/>
    <p:sldId id="266" r:id="rId4"/>
    <p:sldId id="267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6:07:2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1169 216 24575,'-21'0'0,"-15"0"0,-29 0 0,-27 0 0,34 4 0,-3 4 0,-5 4 0,0 5 0,2 2 0,3 2 0,10 2 0,4 0 0,-18 13 0,31-11 0,19-5 0,5 1 0,-5 8 0,-7 13 0,-12 16 0,-9 21 0,19-34 0,1 2 0,-1 5 0,1 2 0,2 1 0,1 0 0,4-3 0,1-1 0,-6 45 0,9-6 0,4 2 0,6-38 0,-1 1 0,0 9 0,0 1 0,-1 8 0,1 1 0,-1 7 0,1 1 0,0 1 0,1-1 0,0-4 0,1-3 0,0-8 0,0-2 0,1-7 0,1-1 0,2-4 0,3 0 0,3 3 0,5 0 0,4 5 0,5 1 0,4 2 0,3 0 0,1 0 0,1-1 0,2-3 0,2-1 0,1-2 0,3-3 0,1-3 0,3-2 0,1-3 0,2-2 0,-1-4 0,1-2 0,1-3 0,2-1 0,6 1 0,1-2 0,1 2 0,1 0 0,3 0 0,2 0 0,-2-2 0,1-1 0,-5-4 0,0-1 0,3-2 0,1-2 0,2-1 0,0-2 0,2 0 0,1-1 0,1-1 0,1-1 0,2 0 0,2-2 0,5-1 0,3-1 0,10-3 0,2-1 0,-26-4 0,1 0 0,0-1-138,4 0 0,0-2 0,0 1 138,-1-2 0,0 1 0,0-1 0,1 0 0,-1 1 0,1-2 0,-1 1 0,-1-2 0,0 0 0,28-3 0,0-3 0,-32 0 0,1-3 0,0-1 0,-1-3 0,0-3 0,0 0 0,4-3 0,1-1 0,1 0 0,4-2 0,0 0 0,1-1 0,-3 1 0,1-1 0,-2 0 0,-2 1 0,-2-1 0,-1 0 0,26-11 0,-4-1 0,-16 5 0,-5 0 0,-15 5 0,-6 1 0,16-13 0,-35 12 0,-16 6 0,-6 2 414,-5 5-414,5-11 0,8-9 0,10-15 0,6-7 0,-1 5 0,-6 3 0,-2-9 0,0-9 0,1-7 0,0-16 0,2-8 0,-14 44 0,-1-1 0,-2 2 0,-1 0 0,1-45 0,-6 2 0,-2 41 0,-3-3 0,-5-15 0,-4-3 0,-4-4 0,-4-1 0,-4-5 0,-3 1 0,-3 2 0,-2 3 0,2 7 0,-2 2 0,0 0 0,-3 1 0,-2 3 0,-1 1 0,-1 1 0,-2 1 0,1 2 0,-1 2 0,2 4 0,-1 1 0,1 1 0,-1 1 0,-2 1 0,-1 0 0,-3 0 0,-2 0 0,-3 1 0,-1 1 0,0 2 0,-1 2 0,1 3 0,-1 2 0,-5 1 0,-2 3 0,-1 1 0,-2 3 0,-1 2 0,-2 2 0,0 1 0,0 1 0,5 4 0,1 0 0,0 1 0,1 3 0,1 1 0,0 3 0,1 1 0,1 1 0,1 2 0,1 0 0,2 2 0,2-1 0,-43-5 0,3 2 0,0 2 0,1 1 0,-1 2 0,5 2 0,8 2 0,6 1 0,1 1 0,-1 0 0,-2 0 0,4 0 0,5 0 0,6 0 0,0 0 0,4 0 0,8 0 0,11 0 0,12 0 0,10 0 0,6 0 0,-1 0 0,-13 2 0,-21 2 0,-29 4 0,-22 3 0,-6 2 0,11-1 0,23 0 0,25-3 0,17-3 0,13 0 0,2 1 0,-7 4 0,-16 5 0,-21 4 0,-14 2 0,1 2 0,11-1 0,19-5 0,15-5 0,9-8 0,7-3 0,0 0 0,0 0 0,3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6:08:5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1169 216 24575,'-21'0'0,"-15"0"0,-29 0 0,-27 0 0,34 4 0,-3 4 0,-5 4 0,0 5 0,2 2 0,3 2 0,10 2 0,4 0 0,-18 13 0,31-11 0,19-5 0,5 1 0,-5 8 0,-7 13 0,-12 16 0,-9 21 0,19-34 0,1 2 0,-1 5 0,1 2 0,2 1 0,1 0 0,4-3 0,1-1 0,-6 45 0,9-6 0,4 2 0,6-38 0,-1 1 0,0 9 0,0 1 0,-1 8 0,1 1 0,-1 7 0,1 1 0,0 1 0,1-1 0,0-4 0,1-3 0,0-8 0,0-2 0,1-7 0,1-1 0,2-4 0,3 0 0,3 3 0,5 0 0,4 5 0,5 1 0,4 2 0,3 0 0,1 0 0,1-1 0,2-3 0,2-1 0,1-2 0,3-3 0,1-3 0,3-2 0,1-3 0,2-2 0,-1-4 0,1-2 0,1-3 0,2-1 0,6 1 0,1-2 0,1 2 0,1 0 0,3 0 0,2 0 0,-2-2 0,1-1 0,-5-4 0,0-1 0,3-2 0,1-2 0,2-1 0,0-2 0,2 0 0,1-1 0,1-1 0,1-1 0,2 0 0,2-2 0,5-1 0,3-1 0,10-3 0,2-1 0,-26-4 0,1 0 0,0-1-138,4 0 0,0-2 0,0 1 138,-1-2 0,0 1 0,0-1 0,1 0 0,-1 1 0,1-2 0,-1 1 0,-1-2 0,0 0 0,28-3 0,0-3 0,-32 0 0,1-3 0,0-1 0,-1-3 0,0-3 0,0 0 0,4-3 0,1-1 0,1 0 0,4-2 0,0 0 0,1-1 0,-3 1 0,1-1 0,-2 0 0,-2 1 0,-2-1 0,-1 0 0,26-11 0,-4-1 0,-16 5 0,-5 0 0,-15 5 0,-6 1 0,16-13 0,-35 12 0,-16 6 0,-6 2 414,-5 5-414,5-11 0,8-9 0,10-15 0,6-7 0,-1 5 0,-6 3 0,-2-9 0,0-9 0,1-7 0,0-16 0,2-8 0,-14 44 0,-1-1 0,-2 2 0,-1 0 0,1-45 0,-6 2 0,-2 41 0,-3-3 0,-5-15 0,-4-3 0,-4-4 0,-4-1 0,-4-5 0,-3 1 0,-3 2 0,-2 3 0,2 7 0,-2 2 0,0 0 0,-3 1 0,-2 3 0,-1 1 0,-1 1 0,-2 1 0,1 2 0,-1 2 0,2 4 0,-1 1 0,1 1 0,-1 1 0,-2 1 0,-1 0 0,-3 0 0,-2 0 0,-3 1 0,-1 1 0,0 2 0,-1 2 0,1 3 0,-1 2 0,-5 1 0,-2 3 0,-1 1 0,-2 3 0,-1 2 0,-2 2 0,0 1 0,0 1 0,5 4 0,1 0 0,0 1 0,1 3 0,1 1 0,0 3 0,1 1 0,1 1 0,1 2 0,1 0 0,2 2 0,2-1 0,-43-5 0,3 2 0,0 2 0,1 1 0,-1 2 0,5 2 0,8 2 0,6 1 0,1 1 0,-1 0 0,-2 0 0,4 0 0,5 0 0,6 0 0,0 0 0,4 0 0,8 0 0,11 0 0,12 0 0,10 0 0,6 0 0,-1 0 0,-13 2 0,-21 2 0,-29 4 0,-22 3 0,-6 2 0,11-1 0,23 0 0,25-3 0,17-3 0,13 0 0,2 1 0,-7 4 0,-16 5 0,-21 4 0,-14 2 0,1 2 0,11-1 0,19-5 0,15-5 0,9-8 0,7-3 0,0 0 0,0 0 0,3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81" y="1289303"/>
            <a:ext cx="10169611" cy="343097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the difference between </a:t>
            </a: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“==“</a:t>
            </a:r>
            <a:r>
              <a:rPr lang="en-IN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operator and  </a:t>
            </a:r>
            <a:r>
              <a:rPr lang="en-IN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equals()” </a:t>
            </a:r>
            <a:r>
              <a:rPr lang="en-IN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2E3-CFCF-BE7D-35A0-9896EF49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22" y="676375"/>
            <a:ext cx="9713729" cy="55052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== operator is used for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reference/address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equals() method is used for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compression.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A5E0-895A-BD32-816C-C96C4E5E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432486"/>
            <a:ext cx="10985156" cy="61660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s1 = new String(“momedaram”);</a:t>
            </a:r>
          </a:p>
          <a:p>
            <a:pPr marL="0" indent="0">
              <a:buNone/>
            </a:pPr>
            <a:r>
              <a:rPr lang="en-US" dirty="0"/>
              <a:t>String s2 = new String(“momedaram”);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System.out.println(s1 == s2);  </a:t>
            </a:r>
          </a:p>
          <a:p>
            <a:pPr marL="0" indent="0">
              <a:buNone/>
            </a:pPr>
            <a:r>
              <a:rPr lang="en-US" dirty="0"/>
              <a:t>System.out.println(s1.equals(s2));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3C1FC-48A6-FBBD-620B-A84EF119CF8B}"/>
              </a:ext>
            </a:extLst>
          </p:cNvPr>
          <p:cNvSpPr txBox="1"/>
          <p:nvPr/>
        </p:nvSpPr>
        <p:spPr>
          <a:xfrm>
            <a:off x="6277230" y="2903838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momedaram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AC1B68-1216-9F2A-D06F-5A6AD2310A8A}"/>
                  </a:ext>
                </a:extLst>
              </p14:cNvPr>
              <p14:cNvContentPartPr/>
              <p14:nvPr/>
            </p14:nvContentPartPr>
            <p14:xfrm>
              <a:off x="6078743" y="2426478"/>
              <a:ext cx="2043360" cy="151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AC1B68-1216-9F2A-D06F-5A6AD2310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0103" y="2417478"/>
                <a:ext cx="2061000" cy="1536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C249A1-33C6-99CC-ECB1-436BCC45F8E7}"/>
              </a:ext>
            </a:extLst>
          </p:cNvPr>
          <p:cNvSpPr txBox="1"/>
          <p:nvPr/>
        </p:nvSpPr>
        <p:spPr>
          <a:xfrm>
            <a:off x="3608170" y="3793524"/>
            <a:ext cx="47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550245-5A8E-6BD4-9F23-45F58BB4B37A}"/>
              </a:ext>
            </a:extLst>
          </p:cNvPr>
          <p:cNvCxnSpPr>
            <a:stCxn id="6" idx="3"/>
          </p:cNvCxnSpPr>
          <p:nvPr/>
        </p:nvCxnSpPr>
        <p:spPr>
          <a:xfrm flipV="1">
            <a:off x="4080665" y="3429000"/>
            <a:ext cx="1985721" cy="549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EE0861-DB25-152C-FFD2-4A30203102A8}"/>
              </a:ext>
            </a:extLst>
          </p:cNvPr>
          <p:cNvSpPr txBox="1"/>
          <p:nvPr/>
        </p:nvSpPr>
        <p:spPr>
          <a:xfrm>
            <a:off x="6429630" y="4860328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momedaram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0EA28F-581E-F2B4-8155-B3072F0B1267}"/>
                  </a:ext>
                </a:extLst>
              </p14:cNvPr>
              <p14:cNvContentPartPr/>
              <p14:nvPr/>
            </p14:nvContentPartPr>
            <p14:xfrm>
              <a:off x="6231143" y="4382968"/>
              <a:ext cx="2043360" cy="151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0EA28F-581E-F2B4-8155-B3072F0B1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503" y="4373968"/>
                <a:ext cx="2061000" cy="1536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709BDE-02EA-AF33-D77D-EE95BFDE6CD0}"/>
              </a:ext>
            </a:extLst>
          </p:cNvPr>
          <p:cNvSpPr txBox="1"/>
          <p:nvPr/>
        </p:nvSpPr>
        <p:spPr>
          <a:xfrm>
            <a:off x="3760570" y="5750014"/>
            <a:ext cx="47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F43FFB-716E-42BD-4CB1-EB7DC5C13CBE}"/>
              </a:ext>
            </a:extLst>
          </p:cNvPr>
          <p:cNvCxnSpPr>
            <a:stCxn id="11" idx="3"/>
          </p:cNvCxnSpPr>
          <p:nvPr/>
        </p:nvCxnSpPr>
        <p:spPr>
          <a:xfrm flipV="1">
            <a:off x="4233065" y="5385490"/>
            <a:ext cx="1985721" cy="549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B3AA00-B3C7-CF9D-2C96-B1D28B774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325" y="1035050"/>
            <a:ext cx="6578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8D52-848A-24A2-064E-B05247E6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35" y="593124"/>
            <a:ext cx="8799329" cy="51469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Default version of equals() of object class is used for reference comparison only. Based on our requirement we can override for content comparison.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 In String Class , All Wrapper classes and All Collection classes equals() is overridden for content comparison.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470</TotalTime>
  <Words>127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What is the difference between “==“ operator and  “equals()” method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45</cp:revision>
  <dcterms:created xsi:type="dcterms:W3CDTF">2022-09-30T05:28:25Z</dcterms:created>
  <dcterms:modified xsi:type="dcterms:W3CDTF">2022-10-18T16:24:53Z</dcterms:modified>
</cp:coreProperties>
</file>