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65" r:id="rId3"/>
    <p:sldId id="269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String Constant POOL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2E3-CFCF-BE7D-35A0-9896EF49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22" y="676375"/>
            <a:ext cx="9713729" cy="5505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 objects are most used data objects.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has a special arrangement to store the string objects. String Constant Pool is one such arrangement.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 Constant Pool is the memory space in the heap memory specially allocated to store the string objects created using string literals. </a:t>
            </a:r>
          </a:p>
          <a:p>
            <a:pPr marL="0" indent="0">
              <a:buNone/>
            </a:pP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highlight>
                  <a:srgbClr val="8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String name = “momedaram”;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192A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String Constant Pool, there will be no two string objects having the same content.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F77A-5527-27FE-34C4-014A6BC1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087396"/>
            <a:ext cx="7729728" cy="4652632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Need of String Constant Pool:</a:t>
            </a:r>
          </a:p>
          <a:p>
            <a:pPr marL="0" indent="0" algn="l">
              <a:buNone/>
            </a:pPr>
            <a:endParaRPr lang="en-IN" sz="28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When we create a String object, it uses some amount of space in the heap memory.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Let's say we are creating </a:t>
            </a:r>
            <a:r>
              <a:rPr lang="en-IN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N</a:t>
            </a:r>
            <a:r>
              <a:rPr lang="en-I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 number of String objects with the same value, and distinct memory is allocated to each of these string objects.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In order to escalate the performance of our code and reduce memory usage, JVM optimizes the way in which strings are stored with the help of a </a:t>
            </a:r>
            <a:r>
              <a:rPr lang="en-IN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string constant pool.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Account Opening Form Template | Online | 123FormBuilder">
            <a:extLst>
              <a:ext uri="{FF2B5EF4-FFF2-40B4-BE49-F238E27FC236}">
                <a16:creationId xmlns:a16="http://schemas.microsoft.com/office/drawing/2014/main" id="{E066C5F4-E7B8-B305-9EBE-C60E8A33B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5" y="101057"/>
            <a:ext cx="3032126" cy="66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0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562D-BB1F-0BF0-4658-969D09D3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14" y="1037967"/>
            <a:ext cx="9873048" cy="55728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/>
              <a:t>Account 1</a:t>
            </a:r>
          </a:p>
          <a:p>
            <a:pPr marL="0" indent="0">
              <a:buNone/>
            </a:pPr>
            <a:r>
              <a:rPr lang="en-US" dirty="0"/>
              <a:t>Account 2</a:t>
            </a:r>
          </a:p>
          <a:p>
            <a:pPr marL="0" indent="0">
              <a:buNone/>
            </a:pPr>
            <a:r>
              <a:rPr lang="en-US" dirty="0"/>
              <a:t>Account 3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Account N</a:t>
            </a: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Immutable objects are like constants. You can’t modify them once they are created. </a:t>
            </a: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CEF9A7-BB09-69CA-3048-C17B14282332}"/>
              </a:ext>
            </a:extLst>
          </p:cNvPr>
          <p:cNvSpPr/>
          <p:nvPr/>
        </p:nvSpPr>
        <p:spPr>
          <a:xfrm>
            <a:off x="4893276" y="1334530"/>
            <a:ext cx="2496065" cy="2094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City:  </a:t>
            </a:r>
            <a:r>
              <a:rPr lang="en-US" dirty="0"/>
              <a:t>Chittoor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F600E-4952-20C9-29FD-FEB7BD725283}"/>
              </a:ext>
            </a:extLst>
          </p:cNvPr>
          <p:cNvCxnSpPr>
            <a:cxnSpLocks/>
          </p:cNvCxnSpPr>
          <p:nvPr/>
        </p:nvCxnSpPr>
        <p:spPr>
          <a:xfrm flipV="1">
            <a:off x="1918272" y="2247519"/>
            <a:ext cx="2962003" cy="621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480AC2-5B81-8921-CB7B-1412834319EF}"/>
              </a:ext>
            </a:extLst>
          </p:cNvPr>
          <p:cNvCxnSpPr>
            <a:cxnSpLocks/>
          </p:cNvCxnSpPr>
          <p:nvPr/>
        </p:nvCxnSpPr>
        <p:spPr>
          <a:xfrm flipV="1">
            <a:off x="2157413" y="2481263"/>
            <a:ext cx="2709862" cy="776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ADBFE9-FF28-ADEE-ABAB-0C314FFA2220}"/>
              </a:ext>
            </a:extLst>
          </p:cNvPr>
          <p:cNvCxnSpPr>
            <a:cxnSpLocks/>
          </p:cNvCxnSpPr>
          <p:nvPr/>
        </p:nvCxnSpPr>
        <p:spPr>
          <a:xfrm flipV="1">
            <a:off x="2157413" y="2633663"/>
            <a:ext cx="2862262" cy="1009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1D2BF5-3E9B-2895-469F-05FC7FD86D8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157413" y="3122272"/>
            <a:ext cx="3101403" cy="1721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5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562D-BB1F-0BF0-4658-969D09D3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114" y="1037967"/>
            <a:ext cx="9873048" cy="55728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/>
              <a:t>Account 1</a:t>
            </a:r>
          </a:p>
          <a:p>
            <a:pPr marL="0" indent="0">
              <a:buNone/>
            </a:pPr>
            <a:r>
              <a:rPr lang="en-US" dirty="0"/>
              <a:t>Account 2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Account N</a:t>
            </a: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/>
              <a:t>Account 3</a:t>
            </a: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CEF9A7-BB09-69CA-3048-C17B14282332}"/>
              </a:ext>
            </a:extLst>
          </p:cNvPr>
          <p:cNvSpPr/>
          <p:nvPr/>
        </p:nvSpPr>
        <p:spPr>
          <a:xfrm>
            <a:off x="4893276" y="1334530"/>
            <a:ext cx="2496065" cy="2094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City:  </a:t>
            </a:r>
            <a:r>
              <a:rPr lang="en-US" dirty="0"/>
              <a:t>Chittoor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F600E-4952-20C9-29FD-FEB7BD725283}"/>
              </a:ext>
            </a:extLst>
          </p:cNvPr>
          <p:cNvCxnSpPr>
            <a:cxnSpLocks/>
          </p:cNvCxnSpPr>
          <p:nvPr/>
        </p:nvCxnSpPr>
        <p:spPr>
          <a:xfrm flipV="1">
            <a:off x="1918272" y="2247519"/>
            <a:ext cx="2962003" cy="621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480AC2-5B81-8921-CB7B-1412834319EF}"/>
              </a:ext>
            </a:extLst>
          </p:cNvPr>
          <p:cNvCxnSpPr>
            <a:cxnSpLocks/>
          </p:cNvCxnSpPr>
          <p:nvPr/>
        </p:nvCxnSpPr>
        <p:spPr>
          <a:xfrm flipV="1">
            <a:off x="2157413" y="2481263"/>
            <a:ext cx="2709862" cy="776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ADBFE9-FF28-ADEE-ABAB-0C314FFA2220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043113" y="4476235"/>
            <a:ext cx="5712425" cy="1300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1D2BF5-3E9B-2895-469F-05FC7FD86D8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157413" y="3122272"/>
            <a:ext cx="3101403" cy="1316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44E7E86-0052-AC87-7C6A-2AB93FC8E607}"/>
              </a:ext>
            </a:extLst>
          </p:cNvPr>
          <p:cNvSpPr/>
          <p:nvPr/>
        </p:nvSpPr>
        <p:spPr>
          <a:xfrm>
            <a:off x="7755538" y="3429000"/>
            <a:ext cx="2496065" cy="2094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City:  </a:t>
            </a:r>
            <a:r>
              <a:rPr lang="en-US" dirty="0"/>
              <a:t>Bangalore</a:t>
            </a:r>
          </a:p>
        </p:txBody>
      </p:sp>
    </p:spTree>
    <p:extLst>
      <p:ext uri="{BB962C8B-B14F-4D97-AF65-F5344CB8AC3E}">
        <p14:creationId xmlns:p14="http://schemas.microsoft.com/office/powerpoint/2010/main" val="171056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578</TotalTime>
  <Words>208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Gill Sans MT</vt:lpstr>
      <vt:lpstr>Source Sans Pro</vt:lpstr>
      <vt:lpstr>Parcel</vt:lpstr>
      <vt:lpstr>String Constant POOL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45</cp:revision>
  <dcterms:created xsi:type="dcterms:W3CDTF">2022-09-30T05:28:25Z</dcterms:created>
  <dcterms:modified xsi:type="dcterms:W3CDTF">2022-10-17T13:41:32Z</dcterms:modified>
</cp:coreProperties>
</file>