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6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b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dirty="0">
                <a:latin typeface="Calibri" panose="020F0502020204030204" pitchFamily="34" charset="0"/>
                <a:cs typeface="Calibri" panose="020F0502020204030204" pitchFamily="34" charset="0"/>
              </a:rPr>
              <a:t>String Object Creation in Java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665</TotalTime>
  <Words>15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Gill Sans MT</vt:lpstr>
      <vt:lpstr>Parcel</vt:lpstr>
      <vt:lpstr>String  and  String Object Creation in Java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98</cp:revision>
  <dcterms:created xsi:type="dcterms:W3CDTF">2022-09-30T05:28:25Z</dcterms:created>
  <dcterms:modified xsi:type="dcterms:W3CDTF">2022-11-12T14:53:34Z</dcterms:modified>
</cp:coreProperties>
</file>