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6"/>
  </p:notesMasterIdLst>
  <p:sldIdLst>
    <p:sldId id="256" r:id="rId2"/>
    <p:sldId id="265" r:id="rId3"/>
    <p:sldId id="266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93C96-B5A1-2642-974E-392AFD07784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0CC48-33FC-F947-A6AF-271D47D39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00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3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2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60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11/9/22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5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8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9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11/9/22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69AAB94-7E02-7443-85A7-BC2AAB53B3B1}" type="datetimeFigureOut">
              <a:rPr lang="en-US" smtClean="0"/>
              <a:t>11/9/22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7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r>
              <a:rPr lang="en-US" b="1" dirty="0"/>
              <a:t>momedaram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044" y="1161535"/>
            <a:ext cx="9999130" cy="346707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36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 the </a:t>
            </a:r>
            <a:r>
              <a:rPr lang="en-IN" sz="3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duplicate words </a:t>
            </a:r>
            <a:r>
              <a:rPr lang="en-IN" sz="36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IN" sz="3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their number of occurrences</a:t>
            </a:r>
            <a:r>
              <a:rPr lang="en-IN" sz="36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 a string?</a:t>
            </a:r>
            <a:endParaRPr lang="en-IN" sz="3600" i="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4233-9E00-5599-D3A1-51AB8CA19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35" y="259492"/>
            <a:ext cx="11689492" cy="63513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Sample Input : </a:t>
            </a:r>
            <a:r>
              <a:rPr lang="en-IN" b="1" dirty="0">
                <a:solidFill>
                  <a:srgbClr val="008000"/>
                </a:solidFill>
                <a:effectLst/>
              </a:rPr>
              <a:t>"Java Spring Hibernate J2EE Java Script HTML J2EE"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US" dirty="0"/>
              <a:t>Expected Output :  	</a:t>
            </a:r>
            <a:r>
              <a:rPr lang="en-IN" b="1" dirty="0">
                <a:solidFill>
                  <a:srgbClr val="008000"/>
                </a:solidFill>
                <a:effectLst/>
              </a:rPr>
              <a:t>Java  2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8000"/>
                </a:solidFill>
                <a:effectLst/>
              </a:rPr>
              <a:t>		J2EE 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1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E0741-E6AF-1018-CC66-E4044910C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1" y="716692"/>
            <a:ext cx="11454713" cy="5023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Procedure: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 the String and store result in  String Array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Iterate this String Array 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 the word and value as 1 in Hash Map if it is(word)  not already there.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Word Already present increment the value by 1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Iterate the HashMap and check if any key has  value is greater that 1, then Print the key and Value.</a:t>
            </a:r>
          </a:p>
        </p:txBody>
      </p:sp>
    </p:spTree>
    <p:extLst>
      <p:ext uri="{BB962C8B-B14F-4D97-AF65-F5344CB8AC3E}">
        <p14:creationId xmlns:p14="http://schemas.microsoft.com/office/powerpoint/2010/main" val="20728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5758947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{DE1D9717-AC5B-044C-98D4-52AD63AFBD08}tf10001120</Template>
  <TotalTime>1075</TotalTime>
  <Words>107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Parcel</vt:lpstr>
      <vt:lpstr>find the duplicate words and their number of occurrences in a string?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122</cp:revision>
  <dcterms:created xsi:type="dcterms:W3CDTF">2022-09-30T05:28:25Z</dcterms:created>
  <dcterms:modified xsi:type="dcterms:W3CDTF">2022-11-09T13:03:08Z</dcterms:modified>
</cp:coreProperties>
</file>