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34" r:id="rId3"/>
    <p:sldId id="436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80" autoAdjust="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/>
          <a:lstStyle>
            <a:lvl1pPr algn="r">
              <a:defRPr sz="1300"/>
            </a:lvl1pPr>
          </a:lstStyle>
          <a:p>
            <a:fld id="{AFF6DC25-6A32-4851-98D0-991D248B16BF}" type="datetimeFigureOut">
              <a:rPr lang="en-CA" smtClean="0"/>
              <a:t>2021-02-07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 anchor="b"/>
          <a:lstStyle>
            <a:lvl1pPr algn="r">
              <a:defRPr sz="1300"/>
            </a:lvl1pPr>
          </a:lstStyle>
          <a:p>
            <a:fld id="{6F418C97-B20C-47C0-A752-296B7BA6DD7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80261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/>
          <a:lstStyle>
            <a:lvl1pPr algn="r">
              <a:defRPr sz="1300"/>
            </a:lvl1pPr>
          </a:lstStyle>
          <a:p>
            <a:fld id="{242813B1-BD9E-4815-8F03-DAB1D31815B9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986" tIns="50493" rIns="100986" bIns="50493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100986" tIns="50493" rIns="100986" bIns="504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100986" tIns="50493" rIns="100986" bIns="50493" rtlCol="0" anchor="b"/>
          <a:lstStyle>
            <a:lvl1pPr algn="r">
              <a:defRPr sz="1300"/>
            </a:lvl1pPr>
          </a:lstStyle>
          <a:p>
            <a:fld id="{F81CBB2B-0C00-44D2-8A66-854DA75B4AA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889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BB2B-0C00-44D2-8A66-854DA75B4AA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36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3ADD-FB2E-4052-A61A-225CD1D69BC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9249" y="6533519"/>
            <a:ext cx="63475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743D-322D-484E-AF81-18E9CCB8464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E004-0020-4383-ACEA-470E8AF5A730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2D6C-3E42-46B9-8ADA-E638575A96B0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5838" y="6535881"/>
            <a:ext cx="430567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DCE6-394F-4C57-93AA-5EB1964A867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9EF-3A2F-47EC-8A70-60F18F77A88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9E1D-403F-47CB-A91F-D90C2F0CD30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34E9-3752-4074-A532-33298108F69C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498D-F5EE-4111-AE85-5575A6C1C40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834E-F758-4919-9B77-C598E79D1BEC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F6D-4FF4-49BE-8FB6-C5F4F54E0ED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8DFF-896F-4B45-ABE9-C03298344070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2" y="6476203"/>
            <a:ext cx="430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mwmehrez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vid-Brew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23076A-C52C-4D53-8043-7A986DCC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099" y="1041400"/>
            <a:ext cx="6545802" cy="2387600"/>
          </a:xfrm>
        </p:spPr>
        <p:txBody>
          <a:bodyPr/>
          <a:lstStyle/>
          <a:p>
            <a:r>
              <a:rPr lang="en-CA" dirty="0"/>
              <a:t>Animated Presentation Sample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2B29F41-61F2-45B6-8B99-C2B8AFF9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27" y="3429000"/>
            <a:ext cx="3981592" cy="1655762"/>
          </a:xfrm>
        </p:spPr>
        <p:txBody>
          <a:bodyPr/>
          <a:lstStyle/>
          <a:p>
            <a:r>
              <a:rPr lang="en-CA" dirty="0"/>
              <a:t>Mohamed W. </a:t>
            </a:r>
            <a:r>
              <a:rPr lang="en-CA" dirty="0" err="1"/>
              <a:t>Mehrez</a:t>
            </a:r>
            <a:endParaRPr lang="en-CA" dirty="0"/>
          </a:p>
          <a:p>
            <a:r>
              <a:rPr lang="en-CA" dirty="0">
                <a:hlinkClick r:id="rId3"/>
              </a:rPr>
              <a:t>WEBSITE</a:t>
            </a:r>
            <a:r>
              <a:rPr lang="en-CA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BBC647-5EAB-4419-AFD8-C120A5997293}"/>
              </a:ext>
            </a:extLst>
          </p:cNvPr>
          <p:cNvSpPr txBox="1">
            <a:spLocks/>
          </p:cNvSpPr>
          <p:nvPr/>
        </p:nvSpPr>
        <p:spPr>
          <a:xfrm>
            <a:off x="4389123" y="3429000"/>
            <a:ext cx="458070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solidFill>
                  <a:schemeClr val="tx1"/>
                </a:solidFill>
              </a:rPr>
              <a:t>Code</a:t>
            </a:r>
            <a:r>
              <a:rPr lang="en-CA" dirty="0"/>
              <a:t>: David Brewin</a:t>
            </a:r>
          </a:p>
          <a:p>
            <a:r>
              <a:rPr lang="en-CA" dirty="0">
                <a:hlinkClick r:id="rId4"/>
              </a:rPr>
              <a:t>GitHub 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B41D-7FF4-4A09-850C-7BF016E844CF}"/>
              </a:ext>
            </a:extLst>
          </p:cNvPr>
          <p:cNvSpPr txBox="1"/>
          <p:nvPr/>
        </p:nvSpPr>
        <p:spPr>
          <a:xfrm>
            <a:off x="541538" y="577053"/>
            <a:ext cx="13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Topic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EBAD9-2722-4E72-9E7A-6034E50AD566}"/>
              </a:ext>
            </a:extLst>
          </p:cNvPr>
          <p:cNvSpPr txBox="1"/>
          <p:nvPr/>
        </p:nvSpPr>
        <p:spPr>
          <a:xfrm>
            <a:off x="612564" y="1571347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Tree</a:t>
            </a:r>
          </a:p>
        </p:txBody>
      </p:sp>
      <p:pic>
        <p:nvPicPr>
          <p:cNvPr id="165890" name="Picture 2" descr="https://www.bensound.com/bensound-img/november.jpg">
            <a:extLst>
              <a:ext uri="{FF2B5EF4-FFF2-40B4-BE49-F238E27FC236}">
                <a16:creationId xmlns:a16="http://schemas.microsoft.com/office/drawing/2014/main" id="{F2BBC60F-F84D-45D5-B308-BBC11450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93" y="1313894"/>
            <a:ext cx="4835118" cy="315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B76699-33C2-43BF-906A-9AE0E925F61C}"/>
              </a:ext>
            </a:extLst>
          </p:cNvPr>
          <p:cNvSpPr txBox="1"/>
          <p:nvPr/>
        </p:nvSpPr>
        <p:spPr>
          <a:xfrm>
            <a:off x="612564" y="2027040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Tree</a:t>
            </a:r>
          </a:p>
          <a:p>
            <a:r>
              <a:rPr lang="en-CA" dirty="0"/>
              <a:t> ……….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ACCF6-DA85-4EE8-AE20-E669AE9078F5}"/>
              </a:ext>
            </a:extLst>
          </p:cNvPr>
          <p:cNvGrpSpPr/>
          <p:nvPr/>
        </p:nvGrpSpPr>
        <p:grpSpPr>
          <a:xfrm>
            <a:off x="4702278" y="3019876"/>
            <a:ext cx="2069284" cy="1041935"/>
            <a:chOff x="3940899" y="2747225"/>
            <a:chExt cx="2349953" cy="1363550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36808ADD-4CC9-44A5-B18B-A3EBA1564EC1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-55556"/>
                <a:gd name="adj2" fmla="val 58247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46423-8B5E-4170-8C98-0E43C64E75D2}"/>
                </a:ext>
              </a:extLst>
            </p:cNvPr>
            <p:cNvSpPr txBox="1"/>
            <p:nvPr/>
          </p:nvSpPr>
          <p:spPr>
            <a:xfrm>
              <a:off x="4321323" y="3105834"/>
              <a:ext cx="1589103" cy="84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Field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D9D633-837C-4CE9-9CA9-9DA5D63E5AFF}"/>
              </a:ext>
            </a:extLst>
          </p:cNvPr>
          <p:cNvGrpSpPr/>
          <p:nvPr/>
        </p:nvGrpSpPr>
        <p:grpSpPr>
          <a:xfrm>
            <a:off x="5124100" y="2528281"/>
            <a:ext cx="1953087" cy="1012563"/>
            <a:chOff x="3940899" y="2747225"/>
            <a:chExt cx="2349953" cy="1363550"/>
          </a:xfrm>
        </p:grpSpPr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90D2D07E-AA5D-41C1-B1C7-FE08CC01CBEF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85323"/>
                <a:gd name="adj2" fmla="val 31899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DC09-8A28-4228-870B-EDE835635D6C}"/>
                </a:ext>
              </a:extLst>
            </p:cNvPr>
            <p:cNvSpPr txBox="1"/>
            <p:nvPr/>
          </p:nvSpPr>
          <p:spPr>
            <a:xfrm>
              <a:off x="4321323" y="3105835"/>
              <a:ext cx="1589103" cy="87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Tree Trunk</a:t>
              </a:r>
            </a:p>
            <a:p>
              <a:pPr algn="ctr"/>
              <a:r>
                <a:rPr lang="en-CA" b="1" dirty="0"/>
                <a:t>………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D96BD8-2944-4E30-903F-CCB8F37C966B}"/>
              </a:ext>
            </a:extLst>
          </p:cNvPr>
          <p:cNvGrpSpPr/>
          <p:nvPr/>
        </p:nvGrpSpPr>
        <p:grpSpPr>
          <a:xfrm>
            <a:off x="4367872" y="1409380"/>
            <a:ext cx="2349953" cy="1363550"/>
            <a:chOff x="3940899" y="2747225"/>
            <a:chExt cx="2349953" cy="1363550"/>
          </a:xfrm>
        </p:grpSpPr>
        <p:sp>
          <p:nvSpPr>
            <p:cNvPr id="32" name="Speech Bubble: Oval 31">
              <a:extLst>
                <a:ext uri="{FF2B5EF4-FFF2-40B4-BE49-F238E27FC236}">
                  <a16:creationId xmlns:a16="http://schemas.microsoft.com/office/drawing/2014/main" id="{C48B5DCB-EF2A-445D-9388-28CF7AA389F2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91745"/>
                <a:gd name="adj2" fmla="val 18877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8C1255-63D1-4AE0-A703-A9163B6C375E}"/>
                </a:ext>
              </a:extLst>
            </p:cNvPr>
            <p:cNvSpPr txBox="1"/>
            <p:nvPr/>
          </p:nvSpPr>
          <p:spPr>
            <a:xfrm>
              <a:off x="4321323" y="3105834"/>
              <a:ext cx="1589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Tree Crown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4FD826-FDBA-4589-888D-1C80846E0D17}"/>
              </a:ext>
            </a:extLst>
          </p:cNvPr>
          <p:cNvSpPr txBox="1"/>
          <p:nvPr/>
        </p:nvSpPr>
        <p:spPr>
          <a:xfrm>
            <a:off x="612564" y="5089836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</a:t>
            </a:r>
          </a:p>
          <a:p>
            <a:r>
              <a:rPr lang="en-CA" dirty="0"/>
              <a:t>……….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63E60-7E9B-49E6-BB00-A18FDFC4C657}"/>
              </a:ext>
            </a:extLst>
          </p:cNvPr>
          <p:cNvSpPr/>
          <p:nvPr/>
        </p:nvSpPr>
        <p:spPr>
          <a:xfrm>
            <a:off x="3814641" y="4488885"/>
            <a:ext cx="48351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/>
              <a:t>source</a:t>
            </a:r>
            <a:r>
              <a:rPr lang="en-CA" sz="1200" dirty="0"/>
              <a:t>: https://www.bensound.com/royalty-free-music/track/november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EC9E1-1929-4E84-8999-30B4B261AFCD}"/>
              </a:ext>
            </a:extLst>
          </p:cNvPr>
          <p:cNvSpPr txBox="1"/>
          <p:nvPr/>
        </p:nvSpPr>
        <p:spPr>
          <a:xfrm>
            <a:off x="3873297" y="5219950"/>
            <a:ext cx="2941137" cy="92333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Remark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Remark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Remark 3</a:t>
            </a:r>
          </a:p>
        </p:txBody>
      </p:sp>
    </p:spTree>
    <p:extLst>
      <p:ext uri="{BB962C8B-B14F-4D97-AF65-F5344CB8AC3E}">
        <p14:creationId xmlns:p14="http://schemas.microsoft.com/office/powerpoint/2010/main" val="4591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34" grpId="0"/>
      <p:bldP spid="3" grpId="0"/>
      <p:bldP spid="1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ree pictures 3 colors">
            <a:extLst>
              <a:ext uri="{FF2B5EF4-FFF2-40B4-BE49-F238E27FC236}">
                <a16:creationId xmlns:a16="http://schemas.microsoft.com/office/drawing/2014/main" id="{80EB8914-3AAD-47B3-9E30-AF2D1DF8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10" y="1250799"/>
            <a:ext cx="5005530" cy="232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A8B41D-7FF4-4A09-850C-7BF016E844CF}"/>
              </a:ext>
            </a:extLst>
          </p:cNvPr>
          <p:cNvSpPr txBox="1"/>
          <p:nvPr/>
        </p:nvSpPr>
        <p:spPr>
          <a:xfrm>
            <a:off x="541538" y="577053"/>
            <a:ext cx="13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Topic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EBAD9-2722-4E72-9E7A-6034E50AD566}"/>
              </a:ext>
            </a:extLst>
          </p:cNvPr>
          <p:cNvSpPr txBox="1"/>
          <p:nvPr/>
        </p:nvSpPr>
        <p:spPr>
          <a:xfrm>
            <a:off x="612564" y="1571347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Apples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76699-33C2-43BF-906A-9AE0E925F61C}"/>
              </a:ext>
            </a:extLst>
          </p:cNvPr>
          <p:cNvSpPr txBox="1"/>
          <p:nvPr/>
        </p:nvSpPr>
        <p:spPr>
          <a:xfrm>
            <a:off x="612564" y="2027040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</a:t>
            </a:r>
          </a:p>
          <a:p>
            <a:r>
              <a:rPr lang="en-CA" dirty="0"/>
              <a:t>……….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ACCF6-DA85-4EE8-AE20-E669AE9078F5}"/>
              </a:ext>
            </a:extLst>
          </p:cNvPr>
          <p:cNvGrpSpPr/>
          <p:nvPr/>
        </p:nvGrpSpPr>
        <p:grpSpPr>
          <a:xfrm>
            <a:off x="5053182" y="4055807"/>
            <a:ext cx="2005092" cy="1348424"/>
            <a:chOff x="3940899" y="2747225"/>
            <a:chExt cx="2349953" cy="1363550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36808ADD-4CC9-44A5-B18B-A3EBA1564EC1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-82564"/>
                <a:gd name="adj2" fmla="val -121489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46423-8B5E-4170-8C98-0E43C64E75D2}"/>
                </a:ext>
              </a:extLst>
            </p:cNvPr>
            <p:cNvSpPr txBox="1"/>
            <p:nvPr/>
          </p:nvSpPr>
          <p:spPr>
            <a:xfrm>
              <a:off x="4321323" y="3105834"/>
              <a:ext cx="1589102" cy="653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Yellow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D9D633-837C-4CE9-9CA9-9DA5D63E5AFF}"/>
              </a:ext>
            </a:extLst>
          </p:cNvPr>
          <p:cNvGrpSpPr/>
          <p:nvPr/>
        </p:nvGrpSpPr>
        <p:grpSpPr>
          <a:xfrm>
            <a:off x="5105191" y="4945545"/>
            <a:ext cx="1953087" cy="1012563"/>
            <a:chOff x="3940899" y="2747225"/>
            <a:chExt cx="2349953" cy="1363550"/>
          </a:xfrm>
        </p:grpSpPr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90D2D07E-AA5D-41C1-B1C7-FE08CC01CBEF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-1950"/>
                <a:gd name="adj2" fmla="val -253923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DC09-8A28-4228-870B-EDE835635D6C}"/>
                </a:ext>
              </a:extLst>
            </p:cNvPr>
            <p:cNvSpPr txBox="1"/>
            <p:nvPr/>
          </p:nvSpPr>
          <p:spPr>
            <a:xfrm>
              <a:off x="4321323" y="3105835"/>
              <a:ext cx="1589103" cy="87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Red</a:t>
              </a:r>
            </a:p>
            <a:p>
              <a:pPr algn="ctr"/>
              <a:r>
                <a:rPr lang="en-CA" b="1" dirty="0"/>
                <a:t>………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D96BD8-2944-4E30-903F-CCB8F37C966B}"/>
              </a:ext>
            </a:extLst>
          </p:cNvPr>
          <p:cNvGrpSpPr/>
          <p:nvPr/>
        </p:nvGrpSpPr>
        <p:grpSpPr>
          <a:xfrm>
            <a:off x="5557654" y="3774380"/>
            <a:ext cx="2349953" cy="1363550"/>
            <a:chOff x="3940899" y="2747225"/>
            <a:chExt cx="2349953" cy="1363550"/>
          </a:xfrm>
        </p:grpSpPr>
        <p:sp>
          <p:nvSpPr>
            <p:cNvPr id="32" name="Speech Bubble: Oval 31">
              <a:extLst>
                <a:ext uri="{FF2B5EF4-FFF2-40B4-BE49-F238E27FC236}">
                  <a16:creationId xmlns:a16="http://schemas.microsoft.com/office/drawing/2014/main" id="{C48B5DCB-EF2A-445D-9388-28CF7AA389F2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32811"/>
                <a:gd name="adj2" fmla="val -111988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8C1255-63D1-4AE0-A703-A9163B6C375E}"/>
                </a:ext>
              </a:extLst>
            </p:cNvPr>
            <p:cNvSpPr txBox="1"/>
            <p:nvPr/>
          </p:nvSpPr>
          <p:spPr>
            <a:xfrm>
              <a:off x="4321323" y="3105834"/>
              <a:ext cx="1589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Green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4FD826-FDBA-4589-888D-1C80846E0D17}"/>
              </a:ext>
            </a:extLst>
          </p:cNvPr>
          <p:cNvSpPr txBox="1"/>
          <p:nvPr/>
        </p:nvSpPr>
        <p:spPr>
          <a:xfrm>
            <a:off x="612564" y="5089836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</a:t>
            </a:r>
          </a:p>
          <a:p>
            <a:r>
              <a:rPr lang="en-CA" dirty="0"/>
              <a:t>……….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21757-4EFF-48EE-A7BD-D56CA27D0873}"/>
              </a:ext>
            </a:extLst>
          </p:cNvPr>
          <p:cNvSpPr/>
          <p:nvPr/>
        </p:nvSpPr>
        <p:spPr>
          <a:xfrm>
            <a:off x="3435313" y="767268"/>
            <a:ext cx="50055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/>
              <a:t>source:</a:t>
            </a:r>
            <a:r>
              <a:rPr lang="en-CA" sz="1100" dirty="0"/>
              <a:t> https://www.nicepng.com/ourpic/u2q8w7y3i1e6r5y3_apple-clipart-3-colors-apple-border-clip-art/</a:t>
            </a:r>
          </a:p>
        </p:txBody>
      </p:sp>
    </p:spTree>
    <p:extLst>
      <p:ext uri="{BB962C8B-B14F-4D97-AF65-F5344CB8AC3E}">
        <p14:creationId xmlns:p14="http://schemas.microsoft.com/office/powerpoint/2010/main" val="35737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3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82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Animated Presentation 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Mohamed Said</cp:lastModifiedBy>
  <cp:revision>955</cp:revision>
  <cp:lastPrinted>2021-02-07T05:51:31Z</cp:lastPrinted>
  <dcterms:created xsi:type="dcterms:W3CDTF">2006-08-16T00:00:00Z</dcterms:created>
  <dcterms:modified xsi:type="dcterms:W3CDTF">2021-02-08T01:33:21Z</dcterms:modified>
</cp:coreProperties>
</file>