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8B0B-AFF0-4AF9-A74D-152137C9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480F-538A-498B-AE25-F4DBE81CE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E7AE-19AF-486E-BB2D-2DA13D18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83DC-9364-45FE-BA89-D3BA7536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382E-F5A8-4275-B3DE-33F4BE3C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1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4783-0477-4B1A-9121-527F83B5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FA87-5E37-4A47-B888-57A02D58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517E-3672-4A6B-9321-98310EB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3082-F2CB-435F-9EDE-F3EBA748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172A-3AEB-4AAE-A84F-CE4DC607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80FAA-6BBE-4A4C-B02B-79CC6233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B130-3955-4631-AF89-7F02ECED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09AF-ED3C-4241-B62F-A107AD6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1B61-327E-40BE-AFD2-5ABED77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D34-54EC-4442-BB6D-2C5E15B1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487-8397-4322-89C4-FDD8240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45C9-245D-4ED7-BFBD-5949A5D0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B22A-7A94-4C03-9C20-8CC2D42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90F1-F009-45B6-A862-5F301D84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615A-20E9-4BDF-AB5C-694A8E4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1C52-86F5-4D28-B37A-FCFF149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1A43-10A0-44BB-82E0-206C8F9F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4619-86C8-496F-A71C-453800A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9151-420F-43F1-96BD-8B6B5CF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E4D2-98A4-4B4B-9739-4803539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0F7-203A-4656-8700-975F8746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9CA9-AA86-4A0B-896F-1EB9C9A8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8A6E-6E65-4991-8AA8-39A1ABF3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A92-93F9-4B15-9C4C-943BB446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2559-A09F-40A2-A0CC-58FA208D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469E-ECEF-4639-84B1-6727E50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2C3C-5BC0-4647-B67D-9AABDBCB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4A7A-BA62-42AE-8284-7CC2459B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3B0E-CAF3-4096-AAF4-22116C08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E6AF4-D41E-47ED-A596-47BF4B36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D597-E298-4799-B81D-DB220769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22E24-5ADB-4B7D-942D-B19188A7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2E10-1570-4399-9471-0C0B83A4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0000-F11D-4C6C-A4A7-05F3E822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944-3A93-4D25-B66B-99A8340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8249D-4CBD-4538-9DAB-59B85A62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30A87-D507-4164-BB2B-7C07A132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B50D-2F2A-4AD8-BD4F-A1544771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0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F68FC-5C49-4095-B70B-43F20177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EB003-8599-4F9C-BED8-D56D5BF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6DF5-6530-44F8-BF06-FD9DD51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7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2BB-DD2F-4901-84B3-82A9F85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F8A0-08BE-4D86-9559-697D754B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62A-AC43-43FC-9622-C79728B7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ECA35-58A9-450A-BA47-2BAC672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AE58-52E1-4640-8494-B8494C8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967B-2E8A-40AD-B2C5-0D288F02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4B17-5AFE-493C-9E5C-6B5EF326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9F14D-13D8-4D00-BC5C-2DFF303A3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DD27-37A8-4B6B-9A52-5AAABE29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B87CC-2FA8-4D7F-A254-1FCEE69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9524-F818-4D61-94D9-9289F77A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BC0C-1A47-448A-8FAD-4367B28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1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43AA9-2C93-4859-B42F-82115679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2A70-E503-4109-AAE1-24AA92AC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88DE-71C2-4AF2-AECC-A1CA3F1AF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0A3C-A82D-4E54-B862-BCDE307D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AA4F-3859-44A2-971D-46D27A720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320599-57B2-4A25-B9F6-D81D8B164E68}"/>
                  </a:ext>
                </a:extLst>
              </p:cNvPr>
              <p:cNvSpPr txBox="1"/>
              <p:nvPr/>
            </p:nvSpPr>
            <p:spPr>
              <a:xfrm>
                <a:off x="802640" y="3693448"/>
                <a:ext cx="3535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36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320599-57B2-4A25-B9F6-D81D8B1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3693448"/>
                <a:ext cx="35355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99B6F-7DDB-45E2-A6E6-0B3FB219AECC}"/>
                  </a:ext>
                </a:extLst>
              </p:cNvPr>
              <p:cNvSpPr/>
              <p:nvPr/>
            </p:nvSpPr>
            <p:spPr>
              <a:xfrm>
                <a:off x="802640" y="2784581"/>
                <a:ext cx="25061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99B6F-7DDB-45E2-A6E6-0B3FB219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2784581"/>
                <a:ext cx="250619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E0A399-4E5C-449F-B03D-C5F3EC4AADCC}"/>
                  </a:ext>
                </a:extLst>
              </p:cNvPr>
              <p:cNvSpPr/>
              <p:nvPr/>
            </p:nvSpPr>
            <p:spPr>
              <a:xfrm>
                <a:off x="721360" y="4486189"/>
                <a:ext cx="4370812" cy="1277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E0A399-4E5C-449F-B03D-C5F3EC4A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4486189"/>
                <a:ext cx="4370812" cy="12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D9B562EB-01CD-4E82-89F6-83C8D89F8C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45" y="3687635"/>
            <a:ext cx="3666591" cy="4924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7111B8-243F-46FB-A356-765E704A4A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89" y="4486189"/>
            <a:ext cx="4370812" cy="111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8C1578C-8FC8-4200-A4CE-71325FB7D7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45" y="2918112"/>
            <a:ext cx="2417958" cy="5108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F24E19B-885A-48D2-9430-FB89CEC0706D}"/>
              </a:ext>
            </a:extLst>
          </p:cNvPr>
          <p:cNvSpPr txBox="1"/>
          <p:nvPr/>
        </p:nvSpPr>
        <p:spPr>
          <a:xfrm>
            <a:off x="6308487" y="1993749"/>
            <a:ext cx="323088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B050"/>
                </a:solidFill>
              </a:rPr>
              <a:t>$\dot x  = f (x , u)$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61CE93-62B8-41D5-B397-503CB0030D2B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334865" y="2578524"/>
            <a:ext cx="589062" cy="37807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85EAC0-FCF4-47B2-B226-0BE3A810E80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7" y="221880"/>
            <a:ext cx="8216490" cy="14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2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701F2-5ACE-45AF-966F-5F830EC7AF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1" y="1656082"/>
            <a:ext cx="4852366" cy="1087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6DA47-DC96-42E4-8D6A-BE7455A5A5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2" y="3861543"/>
            <a:ext cx="3554834" cy="7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66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.225"/>
  <p:tag name="ORIGINALWIDTH" val="1490.814"/>
  <p:tag name="LATEXADDIN" val="\documentclass{article}&#10;\usepackage{amsmath}&#10;\pagestyle{empty}&#10;\begin{document}&#10;&#10;\begin{equation*}&#10;a x^2 + bx + c = 0&#10;\end{equation*}&#10;&#10;\end{document}"/>
  <p:tag name="IGUANATEXSIZE" val="20"/>
  <p:tag name="IGUANATEXCURSOR" val="13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7.1916"/>
  <p:tag name="ORIGINALWIDTH" val="1830.521"/>
  <p:tag name="LATEXADDIN" val="\documentclass{article}&#10;\usepackage{amsmath}&#10;\pagestyle{empty}&#10;\begin{document}&#10;&#10;\begin{equation*}&#10;x = \frac{-b \pm \sqrt{b^2 - 4 a c}}{2 a}&#10;\end{equation*}&#10;&#10;\end{document}"/>
  <p:tag name="IGUANATEXSIZE" val="20"/>
  <p:tag name="IGUANATEXCURSOR" val="13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983.1271"/>
  <p:tag name="LATEXADDIN" val="\documentclass{article}&#10;\usepackage{amsmath}&#10;\pagestyle{empty}&#10;\begin{document}&#10;&#10;$\dot x = f (x,u)$&#10;&#10;\end{document}"/>
  <p:tag name="IGUANATEXSIZE" val="20"/>
  <p:tag name="IGUANATEXCURSOR" val="9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448.444"/>
  <p:tag name="LATEXADDIN" val="\documentclass{article}&#10;\input{C:/Users/mehre/OneDrive/Desktop/My_PP_Presentation/my_latex_packages.tex}&#10;\begin{document}&#10;&#10;\begin{minipage}{12em}&#10;\centering&#10;Write your equations using \blue{\LaTeX} in \firebrick{PowerPoint}&#10;&#10;\end{minipage}&#10;&#10;\end{document}"/>
  <p:tag name="IGUANATEXSIZE" val="20"/>
  <p:tag name="IGUANATEXCURSOR" val="10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.7282"/>
  <p:tag name="ORIGINALWIDTH" val="779.9025"/>
  <p:tag name="LATEXADDIN" val="\documentclass{article}&#10;\input{C:/Users/mehre/OneDrive/Desktop/My_PP_Presentation/my_latex_packages.tex}&#10;&#10;\begin{document}&#10;&#10;$ \green{E} = \blue{m} \red{c}^2$&#10;&#10;\end{document}"/>
  <p:tag name="IGUANATEXSIZE" val="20"/>
  <p:tag name="IGUANATEXCURSOR" val="15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983.1271"/>
  <p:tag name="LATEXADDIN" val="\documentclass{article}&#10;\input{C:/Users/mehre/OneDrive/Desktop/My_PP_Presentation/my_latex_packages.tex}&#10;&#10;\begin{document}&#10;&#10;$ \dot x = f (x,u)$&#10;&#10;\end{document}"/>
  <p:tag name="IGUANATEXSIZE" val="20"/>
  <p:tag name="IGUANATEXCURSOR" val="14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Said</dc:creator>
  <cp:lastModifiedBy>Mohamed Said</cp:lastModifiedBy>
  <cp:revision>18</cp:revision>
  <dcterms:created xsi:type="dcterms:W3CDTF">2020-04-22T00:03:03Z</dcterms:created>
  <dcterms:modified xsi:type="dcterms:W3CDTF">2020-04-25T12:08:29Z</dcterms:modified>
</cp:coreProperties>
</file>