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rime-data-wip1/AbitoncrimeinPhoenix___?:embed=y&amp;:display_count=yes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FF10841-78D5-42B8-A304-9C795BBB9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City of Phoenix Crime Sample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F92AA4-EFAD-46BE-9F50-51745C92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r>
              <a:rPr lang="en-US" dirty="0">
                <a:hlinkClick r:id="rId2"/>
              </a:rPr>
              <a:t>View online with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6A7FDF0-BA70-4645-BF6A-055144E6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" y="0"/>
            <a:ext cx="1212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BC671D0-254B-4B2C-B0CF-391D55C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" y="0"/>
            <a:ext cx="11679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39038C6-BBB1-49AC-A53C-3F22F46A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923EE7B-175D-41F2-A5F4-5A5CDB60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62"/>
            <a:ext cx="12192000" cy="6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7301326-AD97-4847-83BE-1734F69C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" y="0"/>
            <a:ext cx="1212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City of Phoenix Crime Sample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Phoenix Crime Sample</dc:title>
  <dc:creator/>
  <cp:lastModifiedBy>Mark Meiners</cp:lastModifiedBy>
  <cp:revision>1</cp:revision>
  <dcterms:created xsi:type="dcterms:W3CDTF">2018-08-15T22:40:47Z</dcterms:created>
  <dcterms:modified xsi:type="dcterms:W3CDTF">2019-05-14T22:40:58Z</dcterms:modified>
</cp:coreProperties>
</file>