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kyHarborFlightswip2/CantBuyaFlight?:embed=y&amp;:display_count=yes&amp;:origin=viz_shar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21A7EED-1A9C-4AC8-824C-2D7496E0D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Sky Harbor Flights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831A898-3336-44E8-9F28-2F1B5259B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  <a:p>
            <a:r>
              <a:rPr lang="en-US" dirty="0">
                <a:hlinkClick r:id="rId2"/>
              </a:rPr>
              <a:t>View online with Tableau Public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4B08A35-02AA-47FB-A6A8-A2483DBE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74" y="0"/>
            <a:ext cx="7229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F94C197-0010-496B-8977-EF181AA6A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11" y="0"/>
            <a:ext cx="5902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8EF28AA-8D80-4A8E-84F6-582441AA4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" y="0"/>
            <a:ext cx="12130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4C6449F0-3137-4B8B-A948-3F26DB1D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" y="0"/>
            <a:ext cx="12119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EFA73F3-B096-4610-9B20-7E4EDC87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" y="0"/>
            <a:ext cx="12125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Sky Harbor Flights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Harbor Flights</dc:title>
  <dc:creator/>
  <cp:lastModifiedBy>Mark Meiners</cp:lastModifiedBy>
  <cp:revision>3</cp:revision>
  <dcterms:created xsi:type="dcterms:W3CDTF">2018-08-15T22:40:47Z</dcterms:created>
  <dcterms:modified xsi:type="dcterms:W3CDTF">2019-05-14T22:40:55Z</dcterms:modified>
</cp:coreProperties>
</file>