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  <p:embeddedFont>
      <p:font typeface="Roboto Thin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fce02313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fce02313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655c09d0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655c09d0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655c09d0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655c09d0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e655c09d01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e655c09d01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-5400000">
            <a:off x="-528200" y="223400"/>
            <a:ext cx="4128650" cy="33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29E2E"/>
              </a:buClr>
              <a:buSzPts val="4000"/>
              <a:buFont typeface="Roboto"/>
              <a:buNone/>
              <a:defRPr sz="4000" b="1">
                <a:solidFill>
                  <a:srgbClr val="729E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sz="20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 amt="67000"/>
          </a:blip>
          <a:srcRect l="29333" b="15640"/>
          <a:stretch/>
        </p:blipFill>
        <p:spPr>
          <a:xfrm rot="5400000">
            <a:off x="5543549" y="1543074"/>
            <a:ext cx="4128650" cy="3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8">
  <p:cSld name="CUSTOM_1_8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5">
  <p:cSld name="CUSTOM_1_5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2">
  <p:cSld name="CUSTOM_1_2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3">
  <p:cSld name="CUSTOM_1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">
  <p:cSld name="CUSTOM_1_4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1">
  <p:cSld name="CUSTOM_1_4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2">
  <p:cSld name="CUSTOM_1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3">
  <p:cSld name="CUSTOM_1_4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Roboto"/>
              <a:buNone/>
              <a:defRPr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3"/>
          </p:nvPr>
        </p:nvSpPr>
        <p:spPr>
          <a:xfrm>
            <a:off x="4698400" y="1433725"/>
            <a:ext cx="41130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">
  <p:cSld name="CUSTOM_1_4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boto"/>
              <a:buNone/>
              <a:defRPr sz="26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DF501D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20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0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CUSTOM_3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1">
  <p:cSld name="CUSTOM_1_4_4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Roboto"/>
              <a:buNone/>
              <a:defRPr sz="2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None/>
              <a:defRPr sz="2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21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1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2">
  <p:cSld name="CUSTOM_1_4_4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Font typeface="Roboto"/>
              <a:buNone/>
              <a:defRPr sz="26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4 4 3">
  <p:cSld name="CUSTOM_1_4_4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5290800" cy="58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Font typeface="Roboto"/>
              <a:buNone/>
              <a:defRPr sz="26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5134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/>
          <p:nvPr/>
        </p:nvSpPr>
        <p:spPr>
          <a:xfrm>
            <a:off x="5909100" y="0"/>
            <a:ext cx="32349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2">
            <a:alphaModFix amt="95000"/>
          </a:blip>
          <a:stretch>
            <a:fillRect/>
          </a:stretch>
        </p:blipFill>
        <p:spPr>
          <a:xfrm>
            <a:off x="5186868" y="0"/>
            <a:ext cx="128079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3"/>
          <p:cNvSpPr txBox="1">
            <a:spLocks noGrp="1"/>
          </p:cNvSpPr>
          <p:nvPr>
            <p:ph type="subTitle" idx="2"/>
          </p:nvPr>
        </p:nvSpPr>
        <p:spPr>
          <a:xfrm>
            <a:off x="6373050" y="238800"/>
            <a:ext cx="2554500" cy="46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None/>
              <a:defRPr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4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 rot="-2032841">
            <a:off x="3780280" y="1829094"/>
            <a:ext cx="1525656" cy="1506430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24"/>
          <p:cNvGrpSpPr/>
          <p:nvPr/>
        </p:nvGrpSpPr>
        <p:grpSpPr>
          <a:xfrm>
            <a:off x="1521393" y="1042894"/>
            <a:ext cx="2801197" cy="2472538"/>
            <a:chOff x="1978637" y="1202068"/>
            <a:chExt cx="2407147" cy="2190413"/>
          </a:xfrm>
        </p:grpSpPr>
        <p:sp>
          <p:nvSpPr>
            <p:cNvPr id="98" name="Google Shape;98;p24"/>
            <p:cNvSpPr/>
            <p:nvPr/>
          </p:nvSpPr>
          <p:spPr>
            <a:xfrm rot="-2081187">
              <a:off x="2278971" y="1519484"/>
              <a:ext cx="1601327" cy="1555582"/>
            </a:xfrm>
            <a:custGeom>
              <a:avLst/>
              <a:gdLst/>
              <a:ahLst/>
              <a:cxnLst/>
              <a:rect l="l" t="t" r="r" b="b"/>
              <a:pathLst>
                <a:path w="246" h="240" extrusionOk="0">
                  <a:moveTo>
                    <a:pt x="246" y="29"/>
                  </a:moveTo>
                  <a:cubicBezTo>
                    <a:pt x="241" y="19"/>
                    <a:pt x="235" y="9"/>
                    <a:pt x="228" y="0"/>
                  </a:cubicBezTo>
                  <a:cubicBezTo>
                    <a:pt x="111" y="25"/>
                    <a:pt x="19" y="120"/>
                    <a:pt x="0" y="240"/>
                  </a:cubicBezTo>
                  <a:cubicBezTo>
                    <a:pt x="11" y="237"/>
                    <a:pt x="22" y="234"/>
                    <a:pt x="34" y="232"/>
                  </a:cubicBezTo>
                  <a:cubicBezTo>
                    <a:pt x="56" y="128"/>
                    <a:pt x="140" y="46"/>
                    <a:pt x="246" y="2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avLst/>
              <a:gdLst/>
              <a:ahLst/>
              <a:cxnLst/>
              <a:rect l="l" t="t" r="r" b="b"/>
              <a:pathLst>
                <a:path w="248" h="213" extrusionOk="0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24"/>
          <p:cNvGrpSpPr/>
          <p:nvPr/>
        </p:nvGrpSpPr>
        <p:grpSpPr>
          <a:xfrm>
            <a:off x="2555311" y="2620798"/>
            <a:ext cx="2453086" cy="2751070"/>
            <a:chOff x="2867112" y="2599927"/>
            <a:chExt cx="2108006" cy="2437164"/>
          </a:xfrm>
        </p:grpSpPr>
        <p:sp>
          <p:nvSpPr>
            <p:cNvPr id="101" name="Google Shape;101;p24"/>
            <p:cNvSpPr/>
            <p:nvPr/>
          </p:nvSpPr>
          <p:spPr>
            <a:xfrm rot="-2081188">
              <a:off x="3325156" y="2966530"/>
              <a:ext cx="1061085" cy="1941128"/>
            </a:xfrm>
            <a:custGeom>
              <a:avLst/>
              <a:gdLst/>
              <a:ahLst/>
              <a:cxnLst/>
              <a:rect l="l" t="t" r="r" b="b"/>
              <a:pathLst>
                <a:path w="163" h="300" extrusionOk="0">
                  <a:moveTo>
                    <a:pt x="32" y="39"/>
                  </a:moveTo>
                  <a:cubicBezTo>
                    <a:pt x="32" y="26"/>
                    <a:pt x="33" y="13"/>
                    <a:pt x="35" y="0"/>
                  </a:cubicBezTo>
                  <a:cubicBezTo>
                    <a:pt x="24" y="2"/>
                    <a:pt x="13" y="5"/>
                    <a:pt x="2" y="8"/>
                  </a:cubicBezTo>
                  <a:cubicBezTo>
                    <a:pt x="1" y="19"/>
                    <a:pt x="0" y="29"/>
                    <a:pt x="0" y="39"/>
                  </a:cubicBezTo>
                  <a:cubicBezTo>
                    <a:pt x="0" y="153"/>
                    <a:pt x="65" y="252"/>
                    <a:pt x="160" y="300"/>
                  </a:cubicBezTo>
                  <a:cubicBezTo>
                    <a:pt x="160" y="289"/>
                    <a:pt x="161" y="277"/>
                    <a:pt x="163" y="265"/>
                  </a:cubicBezTo>
                  <a:cubicBezTo>
                    <a:pt x="85" y="220"/>
                    <a:pt x="32" y="136"/>
                    <a:pt x="32" y="39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avLst/>
              <a:gdLst/>
              <a:ahLst/>
              <a:cxnLst/>
              <a:rect l="l" t="t" r="r" b="b"/>
              <a:pathLst>
                <a:path w="183" h="273" extrusionOk="0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24"/>
          <p:cNvGrpSpPr/>
          <p:nvPr/>
        </p:nvGrpSpPr>
        <p:grpSpPr>
          <a:xfrm>
            <a:off x="4266420" y="2467830"/>
            <a:ext cx="2821398" cy="2367706"/>
            <a:chOff x="4337515" y="2464414"/>
            <a:chExt cx="2424506" cy="2097542"/>
          </a:xfrm>
        </p:grpSpPr>
        <p:sp>
          <p:nvSpPr>
            <p:cNvPr id="104" name="Google Shape;104;p24"/>
            <p:cNvSpPr/>
            <p:nvPr/>
          </p:nvSpPr>
          <p:spPr>
            <a:xfrm rot="-2081187">
              <a:off x="4648818" y="3375680"/>
              <a:ext cx="2119401" cy="640096"/>
            </a:xfrm>
            <a:custGeom>
              <a:avLst/>
              <a:gdLst/>
              <a:ahLst/>
              <a:cxnLst/>
              <a:rect l="l" t="t" r="r" b="b"/>
              <a:pathLst>
                <a:path w="326" h="99" extrusionOk="0">
                  <a:moveTo>
                    <a:pt x="119" y="67"/>
                  </a:moveTo>
                  <a:cubicBezTo>
                    <a:pt x="77" y="67"/>
                    <a:pt x="37" y="57"/>
                    <a:pt x="2" y="40"/>
                  </a:cubicBezTo>
                  <a:cubicBezTo>
                    <a:pt x="1" y="51"/>
                    <a:pt x="0" y="63"/>
                    <a:pt x="0" y="74"/>
                  </a:cubicBezTo>
                  <a:cubicBezTo>
                    <a:pt x="36" y="90"/>
                    <a:pt x="76" y="99"/>
                    <a:pt x="119" y="99"/>
                  </a:cubicBezTo>
                  <a:cubicBezTo>
                    <a:pt x="200" y="99"/>
                    <a:pt x="273" y="67"/>
                    <a:pt x="326" y="14"/>
                  </a:cubicBezTo>
                  <a:cubicBezTo>
                    <a:pt x="315" y="10"/>
                    <a:pt x="304" y="5"/>
                    <a:pt x="294" y="0"/>
                  </a:cubicBezTo>
                  <a:cubicBezTo>
                    <a:pt x="247" y="42"/>
                    <a:pt x="186" y="67"/>
                    <a:pt x="119" y="67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avLst/>
              <a:gdLst/>
              <a:ahLst/>
              <a:cxnLst/>
              <a:rect l="l" t="t" r="r" b="b"/>
              <a:pathLst>
                <a:path w="292" h="159" extrusionOk="0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4"/>
          <p:cNvGrpSpPr/>
          <p:nvPr/>
        </p:nvGrpSpPr>
        <p:grpSpPr>
          <a:xfrm>
            <a:off x="3016118" y="-233479"/>
            <a:ext cx="2727833" cy="2676011"/>
            <a:chOff x="3263096" y="71333"/>
            <a:chExt cx="2344104" cy="2370669"/>
          </a:xfrm>
        </p:grpSpPr>
        <p:sp>
          <p:nvSpPr>
            <p:cNvPr id="107" name="Google Shape;107;p24"/>
            <p:cNvSpPr/>
            <p:nvPr/>
          </p:nvSpPr>
          <p:spPr>
            <a:xfrm rot="-2081187">
              <a:off x="3407226" y="525393"/>
              <a:ext cx="1943480" cy="1113468"/>
            </a:xfrm>
            <a:custGeom>
              <a:avLst/>
              <a:gdLst/>
              <a:ahLst/>
              <a:cxnLst/>
              <a:rect l="l" t="t" r="r" b="b"/>
              <a:pathLst>
                <a:path w="299" h="172" extrusionOk="0">
                  <a:moveTo>
                    <a:pt x="45" y="32"/>
                  </a:moveTo>
                  <a:cubicBezTo>
                    <a:pt x="146" y="32"/>
                    <a:pt x="233" y="89"/>
                    <a:pt x="276" y="172"/>
                  </a:cubicBezTo>
                  <a:cubicBezTo>
                    <a:pt x="284" y="164"/>
                    <a:pt x="292" y="155"/>
                    <a:pt x="299" y="146"/>
                  </a:cubicBezTo>
                  <a:cubicBezTo>
                    <a:pt x="248" y="59"/>
                    <a:pt x="153" y="0"/>
                    <a:pt x="45" y="0"/>
                  </a:cubicBezTo>
                  <a:cubicBezTo>
                    <a:pt x="30" y="0"/>
                    <a:pt x="14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avLst/>
              <a:gdLst/>
              <a:ahLst/>
              <a:cxnLst/>
              <a:rect l="l" t="t" r="r" b="b"/>
              <a:pathLst>
                <a:path w="258" h="217" extrusionOk="0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24"/>
          <p:cNvGrpSpPr/>
          <p:nvPr/>
        </p:nvGrpSpPr>
        <p:grpSpPr>
          <a:xfrm>
            <a:off x="4564084" y="593979"/>
            <a:ext cx="2640134" cy="2758787"/>
            <a:chOff x="4593307" y="804376"/>
            <a:chExt cx="2268741" cy="2444000"/>
          </a:xfrm>
        </p:grpSpPr>
        <p:sp>
          <p:nvSpPr>
            <p:cNvPr id="110" name="Google Shape;110;p24"/>
            <p:cNvSpPr/>
            <p:nvPr/>
          </p:nvSpPr>
          <p:spPr>
            <a:xfrm rot="-2081188">
              <a:off x="5623193" y="814800"/>
              <a:ext cx="698156" cy="2118270"/>
            </a:xfrm>
            <a:custGeom>
              <a:avLst/>
              <a:gdLst/>
              <a:ahLst/>
              <a:cxnLst/>
              <a:rect l="l" t="t" r="r" b="b"/>
              <a:pathLst>
                <a:path w="107" h="328" extrusionOk="0">
                  <a:moveTo>
                    <a:pt x="52" y="26"/>
                  </a:moveTo>
                  <a:cubicBezTo>
                    <a:pt x="67" y="59"/>
                    <a:pt x="75" y="95"/>
                    <a:pt x="75" y="132"/>
                  </a:cubicBezTo>
                  <a:cubicBezTo>
                    <a:pt x="75" y="204"/>
                    <a:pt x="46" y="268"/>
                    <a:pt x="0" y="315"/>
                  </a:cubicBezTo>
                  <a:cubicBezTo>
                    <a:pt x="10" y="320"/>
                    <a:pt x="21" y="325"/>
                    <a:pt x="32" y="328"/>
                  </a:cubicBezTo>
                  <a:cubicBezTo>
                    <a:pt x="78" y="276"/>
                    <a:pt x="107" y="208"/>
                    <a:pt x="107" y="132"/>
                  </a:cubicBezTo>
                  <a:cubicBezTo>
                    <a:pt x="107" y="85"/>
                    <a:pt x="95" y="40"/>
                    <a:pt x="75" y="0"/>
                  </a:cubicBezTo>
                  <a:cubicBezTo>
                    <a:pt x="68" y="9"/>
                    <a:pt x="60" y="18"/>
                    <a:pt x="52" y="2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avLst/>
              <a:gdLst/>
              <a:ahLst/>
              <a:cxnLst/>
              <a:rect l="l" t="t" r="r" b="b"/>
              <a:pathLst>
                <a:path w="184" h="289" extrusionOk="0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24"/>
          <p:cNvSpPr txBox="1">
            <a:spLocks noGrp="1"/>
          </p:cNvSpPr>
          <p:nvPr>
            <p:ph type="subTitle" idx="1"/>
          </p:nvPr>
        </p:nvSpPr>
        <p:spPr>
          <a:xfrm>
            <a:off x="3759750" y="974825"/>
            <a:ext cx="15240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ubTitle" idx="2"/>
          </p:nvPr>
        </p:nvSpPr>
        <p:spPr>
          <a:xfrm rot="-4407119">
            <a:off x="2464357" y="1965340"/>
            <a:ext cx="1524127" cy="5023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3"/>
          </p:nvPr>
        </p:nvSpPr>
        <p:spPr>
          <a:xfrm rot="2280274">
            <a:off x="2997688" y="3489415"/>
            <a:ext cx="1524059" cy="5022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4"/>
          </p:nvPr>
        </p:nvSpPr>
        <p:spPr>
          <a:xfrm rot="-2386601">
            <a:off x="4597963" y="3413199"/>
            <a:ext cx="1523921" cy="502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5"/>
          </p:nvPr>
        </p:nvSpPr>
        <p:spPr>
          <a:xfrm rot="3548906">
            <a:off x="4978823" y="1889144"/>
            <a:ext cx="1523939" cy="502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6">
  <p:cSld name="CUSTOM_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/>
          <p:nvPr/>
        </p:nvSpPr>
        <p:spPr>
          <a:xfrm rot="-2680328">
            <a:off x="3782081" y="1828664"/>
            <a:ext cx="1482827" cy="1479433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5"/>
          <p:cNvGrpSpPr/>
          <p:nvPr/>
        </p:nvGrpSpPr>
        <p:grpSpPr>
          <a:xfrm>
            <a:off x="1536374" y="1323169"/>
            <a:ext cx="3089336" cy="2971548"/>
            <a:chOff x="1917433" y="1453653"/>
            <a:chExt cx="2742176" cy="2667697"/>
          </a:xfrm>
        </p:grpSpPr>
        <p:sp>
          <p:nvSpPr>
            <p:cNvPr id="120" name="Google Shape;120;p25"/>
            <p:cNvSpPr/>
            <p:nvPr/>
          </p:nvSpPr>
          <p:spPr>
            <a:xfrm rot="-2700000">
              <a:off x="2440767" y="1711670"/>
              <a:ext cx="1621029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32" y="286"/>
                  </a:moveTo>
                  <a:cubicBezTo>
                    <a:pt x="32" y="157"/>
                    <a:pt x="127" y="49"/>
                    <a:pt x="250" y="29"/>
                  </a:cubicBezTo>
                  <a:cubicBezTo>
                    <a:pt x="245" y="19"/>
                    <a:pt x="239" y="9"/>
                    <a:pt x="232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02"/>
                    <a:pt x="1" y="317"/>
                    <a:pt x="3" y="332"/>
                  </a:cubicBezTo>
                  <a:cubicBezTo>
                    <a:pt x="13" y="325"/>
                    <a:pt x="23" y="319"/>
                    <a:pt x="33" y="314"/>
                  </a:cubicBezTo>
                  <a:cubicBezTo>
                    <a:pt x="33" y="305"/>
                    <a:pt x="32" y="296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5"/>
            <p:cNvSpPr/>
            <p:nvPr/>
          </p:nvSpPr>
          <p:spPr>
            <a:xfrm rot="-2700000">
              <a:off x="2689034" y="1771298"/>
              <a:ext cx="1575643" cy="1769691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200" y="153"/>
                  </a:move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0" y="41"/>
                    <a:pt x="218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267"/>
                    <a:pt x="1" y="276"/>
                    <a:pt x="1" y="285"/>
                  </a:cubicBezTo>
                  <a:cubicBezTo>
                    <a:pt x="43" y="263"/>
                    <a:pt x="90" y="251"/>
                    <a:pt x="140" y="250"/>
                  </a:cubicBezTo>
                  <a:cubicBezTo>
                    <a:pt x="142" y="211"/>
                    <a:pt x="164" y="174"/>
                    <a:pt x="200" y="15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25"/>
          <p:cNvGrpSpPr/>
          <p:nvPr/>
        </p:nvGrpSpPr>
        <p:grpSpPr>
          <a:xfrm>
            <a:off x="3264553" y="2466246"/>
            <a:ext cx="3007034" cy="3058440"/>
            <a:chOff x="3451411" y="2479847"/>
            <a:chExt cx="2669123" cy="2745704"/>
          </a:xfrm>
        </p:grpSpPr>
        <p:sp>
          <p:nvSpPr>
            <p:cNvPr id="123" name="Google Shape;123;p25"/>
            <p:cNvSpPr/>
            <p:nvPr/>
          </p:nvSpPr>
          <p:spPr>
            <a:xfrm rot="-2700000">
              <a:off x="3709147" y="3080460"/>
              <a:ext cx="2153650" cy="1621060"/>
            </a:xfrm>
            <a:custGeom>
              <a:avLst/>
              <a:gdLst/>
              <a:ahLst/>
              <a:cxnLst/>
              <a:rect l="l" t="t" r="r" b="b"/>
              <a:pathLst>
                <a:path w="333" h="250" extrusionOk="0">
                  <a:moveTo>
                    <a:pt x="287" y="218"/>
                  </a:moveTo>
                  <a:cubicBezTo>
                    <a:pt x="157" y="218"/>
                    <a:pt x="50" y="124"/>
                    <a:pt x="30" y="0"/>
                  </a:cubicBezTo>
                  <a:cubicBezTo>
                    <a:pt x="19" y="5"/>
                    <a:pt x="10" y="11"/>
                    <a:pt x="0" y="18"/>
                  </a:cubicBezTo>
                  <a:cubicBezTo>
                    <a:pt x="28" y="151"/>
                    <a:pt x="146" y="250"/>
                    <a:pt x="287" y="250"/>
                  </a:cubicBezTo>
                  <a:cubicBezTo>
                    <a:pt x="302" y="250"/>
                    <a:pt x="318" y="249"/>
                    <a:pt x="333" y="247"/>
                  </a:cubicBezTo>
                  <a:cubicBezTo>
                    <a:pt x="326" y="237"/>
                    <a:pt x="320" y="227"/>
                    <a:pt x="315" y="217"/>
                  </a:cubicBezTo>
                  <a:cubicBezTo>
                    <a:pt x="306" y="218"/>
                    <a:pt x="296" y="218"/>
                    <a:pt x="287" y="218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 rot="-2700000">
              <a:off x="3773733" y="2873178"/>
              <a:ext cx="1764275" cy="1573502"/>
            </a:xfrm>
            <a:custGeom>
              <a:avLst/>
              <a:gdLst/>
              <a:ahLst/>
              <a:cxnLst/>
              <a:rect l="l" t="t" r="r" b="b"/>
              <a:pathLst>
                <a:path w="285" h="254" extrusionOk="0">
                  <a:moveTo>
                    <a:pt x="152" y="54"/>
                  </a:moveTo>
                  <a:cubicBezTo>
                    <a:pt x="142" y="37"/>
                    <a:pt x="137" y="19"/>
                    <a:pt x="136" y="0"/>
                  </a:cubicBezTo>
                  <a:cubicBezTo>
                    <a:pt x="86" y="1"/>
                    <a:pt x="40" y="14"/>
                    <a:pt x="0" y="36"/>
                  </a:cubicBezTo>
                  <a:cubicBezTo>
                    <a:pt x="20" y="160"/>
                    <a:pt x="127" y="254"/>
                    <a:pt x="257" y="254"/>
                  </a:cubicBezTo>
                  <a:cubicBezTo>
                    <a:pt x="266" y="254"/>
                    <a:pt x="276" y="254"/>
                    <a:pt x="285" y="253"/>
                  </a:cubicBezTo>
                  <a:cubicBezTo>
                    <a:pt x="263" y="211"/>
                    <a:pt x="251" y="164"/>
                    <a:pt x="250" y="115"/>
                  </a:cubicBezTo>
                  <a:cubicBezTo>
                    <a:pt x="210" y="112"/>
                    <a:pt x="173" y="91"/>
                    <a:pt x="152" y="5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25"/>
          <p:cNvGrpSpPr/>
          <p:nvPr/>
        </p:nvGrpSpPr>
        <p:grpSpPr>
          <a:xfrm>
            <a:off x="4425309" y="842410"/>
            <a:ext cx="3092301" cy="2968503"/>
            <a:chOff x="4481729" y="1022053"/>
            <a:chExt cx="2744808" cy="2664963"/>
          </a:xfrm>
        </p:grpSpPr>
        <p:sp>
          <p:nvSpPr>
            <p:cNvPr id="126" name="Google Shape;126;p25"/>
            <p:cNvSpPr/>
            <p:nvPr/>
          </p:nvSpPr>
          <p:spPr>
            <a:xfrm rot="-2700000">
              <a:off x="5085474" y="1278703"/>
              <a:ext cx="1617163" cy="2151664"/>
            </a:xfrm>
            <a:custGeom>
              <a:avLst/>
              <a:gdLst/>
              <a:ahLst/>
              <a:cxnLst/>
              <a:rect l="l" t="t" r="r" b="b"/>
              <a:pathLst>
                <a:path w="250" h="332" extrusionOk="0">
                  <a:moveTo>
                    <a:pt x="218" y="45"/>
                  </a:moveTo>
                  <a:cubicBezTo>
                    <a:pt x="218" y="175"/>
                    <a:pt x="123" y="282"/>
                    <a:pt x="0" y="303"/>
                  </a:cubicBezTo>
                  <a:cubicBezTo>
                    <a:pt x="5" y="313"/>
                    <a:pt x="11" y="323"/>
                    <a:pt x="18" y="332"/>
                  </a:cubicBezTo>
                  <a:cubicBezTo>
                    <a:pt x="150" y="304"/>
                    <a:pt x="250" y="186"/>
                    <a:pt x="250" y="45"/>
                  </a:cubicBezTo>
                  <a:cubicBezTo>
                    <a:pt x="250" y="30"/>
                    <a:pt x="248" y="15"/>
                    <a:pt x="246" y="0"/>
                  </a:cubicBezTo>
                  <a:cubicBezTo>
                    <a:pt x="237" y="6"/>
                    <a:pt x="226" y="12"/>
                    <a:pt x="216" y="18"/>
                  </a:cubicBezTo>
                  <a:cubicBezTo>
                    <a:pt x="217" y="27"/>
                    <a:pt x="218" y="36"/>
                    <a:pt x="218" y="45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 rot="-2700000">
              <a:off x="4874704" y="1604373"/>
              <a:ext cx="1579339" cy="1765685"/>
            </a:xfrm>
            <a:custGeom>
              <a:avLst/>
              <a:gdLst/>
              <a:ahLst/>
              <a:cxnLst/>
              <a:rect l="l" t="t" r="r" b="b"/>
              <a:pathLst>
                <a:path w="254" h="285" extrusionOk="0">
                  <a:moveTo>
                    <a:pt x="53" y="133"/>
                  </a:moveTo>
                  <a:cubicBezTo>
                    <a:pt x="37" y="142"/>
                    <a:pt x="18" y="148"/>
                    <a:pt x="0" y="149"/>
                  </a:cubicBezTo>
                  <a:cubicBezTo>
                    <a:pt x="1" y="198"/>
                    <a:pt x="14" y="244"/>
                    <a:pt x="36" y="285"/>
                  </a:cubicBezTo>
                  <a:cubicBezTo>
                    <a:pt x="159" y="264"/>
                    <a:pt x="254" y="157"/>
                    <a:pt x="254" y="27"/>
                  </a:cubicBezTo>
                  <a:cubicBezTo>
                    <a:pt x="254" y="18"/>
                    <a:pt x="253" y="9"/>
                    <a:pt x="252" y="0"/>
                  </a:cubicBezTo>
                  <a:cubicBezTo>
                    <a:pt x="211" y="21"/>
                    <a:pt x="164" y="34"/>
                    <a:pt x="114" y="34"/>
                  </a:cubicBezTo>
                  <a:cubicBezTo>
                    <a:pt x="112" y="74"/>
                    <a:pt x="90" y="111"/>
                    <a:pt x="53" y="13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25"/>
          <p:cNvGrpSpPr/>
          <p:nvPr/>
        </p:nvGrpSpPr>
        <p:grpSpPr>
          <a:xfrm>
            <a:off x="2785478" y="-381476"/>
            <a:ext cx="2991152" cy="3052178"/>
            <a:chOff x="3026172" y="-76686"/>
            <a:chExt cx="2655026" cy="2740082"/>
          </a:xfrm>
        </p:grpSpPr>
        <p:sp>
          <p:nvSpPr>
            <p:cNvPr id="129" name="Google Shape;129;p25"/>
            <p:cNvSpPr/>
            <p:nvPr/>
          </p:nvSpPr>
          <p:spPr>
            <a:xfrm rot="-2700000">
              <a:off x="3282650" y="444474"/>
              <a:ext cx="2142068" cy="1612705"/>
            </a:xfrm>
            <a:custGeom>
              <a:avLst/>
              <a:gdLst/>
              <a:ahLst/>
              <a:cxnLst/>
              <a:rect l="l" t="t" r="r" b="b"/>
              <a:pathLst>
                <a:path w="331" h="249" extrusionOk="0">
                  <a:moveTo>
                    <a:pt x="45" y="32"/>
                  </a:moveTo>
                  <a:cubicBezTo>
                    <a:pt x="174" y="32"/>
                    <a:pt x="281" y="126"/>
                    <a:pt x="302" y="249"/>
                  </a:cubicBezTo>
                  <a:cubicBezTo>
                    <a:pt x="312" y="244"/>
                    <a:pt x="322" y="238"/>
                    <a:pt x="331" y="231"/>
                  </a:cubicBezTo>
                  <a:cubicBezTo>
                    <a:pt x="303" y="99"/>
                    <a:pt x="186" y="0"/>
                    <a:pt x="45" y="0"/>
                  </a:cubicBezTo>
                  <a:cubicBezTo>
                    <a:pt x="29" y="0"/>
                    <a:pt x="14" y="1"/>
                    <a:pt x="0" y="3"/>
                  </a:cubicBezTo>
                  <a:cubicBezTo>
                    <a:pt x="6" y="13"/>
                    <a:pt x="12" y="23"/>
                    <a:pt x="17" y="33"/>
                  </a:cubicBezTo>
                  <a:cubicBezTo>
                    <a:pt x="26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5"/>
            <p:cNvSpPr/>
            <p:nvPr/>
          </p:nvSpPr>
          <p:spPr>
            <a:xfrm rot="-2700000">
              <a:off x="3599956" y="695260"/>
              <a:ext cx="1767975" cy="1573496"/>
            </a:xfrm>
            <a:custGeom>
              <a:avLst/>
              <a:gdLst/>
              <a:ahLst/>
              <a:cxnLst/>
              <a:rect l="l" t="t" r="r" b="b"/>
              <a:pathLst>
                <a:path w="285" h="253" extrusionOk="0">
                  <a:moveTo>
                    <a:pt x="28" y="0"/>
                  </a:moveTo>
                  <a:cubicBezTo>
                    <a:pt x="19" y="0"/>
                    <a:pt x="9" y="0"/>
                    <a:pt x="0" y="1"/>
                  </a:cubicBezTo>
                  <a:cubicBezTo>
                    <a:pt x="22" y="43"/>
                    <a:pt x="34" y="90"/>
                    <a:pt x="35" y="140"/>
                  </a:cubicBezTo>
                  <a:cubicBezTo>
                    <a:pt x="74" y="142"/>
                    <a:pt x="112" y="163"/>
                    <a:pt x="133" y="200"/>
                  </a:cubicBezTo>
                  <a:cubicBezTo>
                    <a:pt x="143" y="217"/>
                    <a:pt x="148" y="235"/>
                    <a:pt x="149" y="253"/>
                  </a:cubicBezTo>
                  <a:cubicBezTo>
                    <a:pt x="198" y="252"/>
                    <a:pt x="244" y="239"/>
                    <a:pt x="285" y="217"/>
                  </a:cubicBezTo>
                  <a:cubicBezTo>
                    <a:pt x="264" y="94"/>
                    <a:pt x="157" y="0"/>
                    <a:pt x="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3609075" y="10510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ubTitle" idx="2"/>
          </p:nvPr>
        </p:nvSpPr>
        <p:spPr>
          <a:xfrm>
            <a:off x="3761475" y="35656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3"/>
          </p:nvPr>
        </p:nvSpPr>
        <p:spPr>
          <a:xfrm rot="-5400000">
            <a:off x="2389875" y="23464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4"/>
          </p:nvPr>
        </p:nvSpPr>
        <p:spPr>
          <a:xfrm rot="5400000">
            <a:off x="4980675" y="2270225"/>
            <a:ext cx="1674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7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 rot="-3245377">
            <a:off x="3808598" y="1821002"/>
            <a:ext cx="1436781" cy="1444352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4105452" y="1415107"/>
            <a:ext cx="3258146" cy="3554299"/>
            <a:chOff x="4184863" y="1520198"/>
            <a:chExt cx="2958454" cy="3298347"/>
          </a:xfrm>
        </p:grpSpPr>
        <p:sp>
          <p:nvSpPr>
            <p:cNvPr id="138" name="Google Shape;138;p26"/>
            <p:cNvSpPr/>
            <p:nvPr/>
          </p:nvSpPr>
          <p:spPr>
            <a:xfrm rot="-3280088">
              <a:off x="4136321" y="2563569"/>
              <a:ext cx="3184127" cy="1211606"/>
            </a:xfrm>
            <a:custGeom>
              <a:avLst/>
              <a:gdLst/>
              <a:ahLst/>
              <a:cxnLst/>
              <a:rect l="l" t="t" r="r" b="b"/>
              <a:pathLst>
                <a:path w="492" h="187" extrusionOk="0">
                  <a:moveTo>
                    <a:pt x="457" y="0"/>
                  </a:moveTo>
                  <a:cubicBezTo>
                    <a:pt x="416" y="91"/>
                    <a:pt x="325" y="155"/>
                    <a:pt x="218" y="155"/>
                  </a:cubicBezTo>
                  <a:cubicBezTo>
                    <a:pt x="137" y="155"/>
                    <a:pt x="64" y="118"/>
                    <a:pt x="17" y="60"/>
                  </a:cubicBezTo>
                  <a:cubicBezTo>
                    <a:pt x="11" y="70"/>
                    <a:pt x="5" y="80"/>
                    <a:pt x="0" y="90"/>
                  </a:cubicBezTo>
                  <a:cubicBezTo>
                    <a:pt x="54" y="150"/>
                    <a:pt x="132" y="187"/>
                    <a:pt x="218" y="187"/>
                  </a:cubicBezTo>
                  <a:cubicBezTo>
                    <a:pt x="343" y="187"/>
                    <a:pt x="449" y="109"/>
                    <a:pt x="492" y="0"/>
                  </a:cubicBezTo>
                  <a:cubicBezTo>
                    <a:pt x="480" y="0"/>
                    <a:pt x="468" y="1"/>
                    <a:pt x="45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 rot="-3280088">
              <a:off x="4100923" y="2460157"/>
              <a:ext cx="2729637" cy="1205146"/>
            </a:xfrm>
            <a:custGeom>
              <a:avLst/>
              <a:gdLst/>
              <a:ahLst/>
              <a:cxnLst/>
              <a:rect l="l" t="t" r="r" b="b"/>
              <a:pathLst>
                <a:path w="440" h="194" extrusionOk="0">
                  <a:moveTo>
                    <a:pt x="262" y="39"/>
                  </a:moveTo>
                  <a:cubicBezTo>
                    <a:pt x="206" y="71"/>
                    <a:pt x="134" y="53"/>
                    <a:pt x="100" y="0"/>
                  </a:cubicBezTo>
                  <a:cubicBezTo>
                    <a:pt x="57" y="25"/>
                    <a:pt x="24" y="60"/>
                    <a:pt x="0" y="99"/>
                  </a:cubicBezTo>
                  <a:cubicBezTo>
                    <a:pt x="47" y="157"/>
                    <a:pt x="120" y="194"/>
                    <a:pt x="201" y="194"/>
                  </a:cubicBezTo>
                  <a:cubicBezTo>
                    <a:pt x="308" y="194"/>
                    <a:pt x="399" y="130"/>
                    <a:pt x="440" y="39"/>
                  </a:cubicBezTo>
                  <a:cubicBezTo>
                    <a:pt x="393" y="37"/>
                    <a:pt x="346" y="24"/>
                    <a:pt x="303" y="0"/>
                  </a:cubicBezTo>
                  <a:cubicBezTo>
                    <a:pt x="292" y="15"/>
                    <a:pt x="279" y="29"/>
                    <a:pt x="262" y="3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2643882" y="-299926"/>
            <a:ext cx="3627216" cy="3473014"/>
            <a:chOff x="2857731" y="-71332"/>
            <a:chExt cx="3293577" cy="3222916"/>
          </a:xfrm>
        </p:grpSpPr>
        <p:sp>
          <p:nvSpPr>
            <p:cNvPr id="141" name="Google Shape;141;p26"/>
            <p:cNvSpPr/>
            <p:nvPr/>
          </p:nvSpPr>
          <p:spPr>
            <a:xfrm rot="-3280089">
              <a:off x="3410337" y="297186"/>
              <a:ext cx="2188366" cy="2485879"/>
            </a:xfrm>
            <a:custGeom>
              <a:avLst/>
              <a:gdLst/>
              <a:ahLst/>
              <a:cxnLst/>
              <a:rect l="l" t="t" r="r" b="b"/>
              <a:pathLst>
                <a:path w="338" h="384" extrusionOk="0">
                  <a:moveTo>
                    <a:pt x="45" y="32"/>
                  </a:moveTo>
                  <a:cubicBezTo>
                    <a:pt x="189" y="32"/>
                    <a:pt x="306" y="148"/>
                    <a:pt x="306" y="292"/>
                  </a:cubicBezTo>
                  <a:cubicBezTo>
                    <a:pt x="306" y="325"/>
                    <a:pt x="300" y="355"/>
                    <a:pt x="289" y="384"/>
                  </a:cubicBezTo>
                  <a:cubicBezTo>
                    <a:pt x="301" y="384"/>
                    <a:pt x="312" y="384"/>
                    <a:pt x="324" y="383"/>
                  </a:cubicBezTo>
                  <a:cubicBezTo>
                    <a:pt x="333" y="354"/>
                    <a:pt x="338" y="324"/>
                    <a:pt x="338" y="292"/>
                  </a:cubicBezTo>
                  <a:cubicBezTo>
                    <a:pt x="338" y="131"/>
                    <a:pt x="207" y="0"/>
                    <a:pt x="45" y="0"/>
                  </a:cubicBezTo>
                  <a:cubicBezTo>
                    <a:pt x="30" y="0"/>
                    <a:pt x="15" y="1"/>
                    <a:pt x="0" y="3"/>
                  </a:cubicBezTo>
                  <a:cubicBezTo>
                    <a:pt x="6" y="13"/>
                    <a:pt x="12" y="23"/>
                    <a:pt x="18" y="33"/>
                  </a:cubicBezTo>
                  <a:cubicBezTo>
                    <a:pt x="27" y="32"/>
                    <a:pt x="36" y="32"/>
                    <a:pt x="45" y="32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 rot="-3280088">
              <a:off x="3667674" y="581521"/>
              <a:ext cx="1790169" cy="2186080"/>
            </a:xfrm>
            <a:custGeom>
              <a:avLst/>
              <a:gdLst/>
              <a:ahLst/>
              <a:cxnLst/>
              <a:rect l="l" t="t" r="r" b="b"/>
              <a:pathLst>
                <a:path w="288" h="352" extrusionOk="0">
                  <a:moveTo>
                    <a:pt x="27" y="0"/>
                  </a:move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5" y="140"/>
                  </a:cubicBezTo>
                  <a:cubicBezTo>
                    <a:pt x="74" y="142"/>
                    <a:pt x="111" y="163"/>
                    <a:pt x="132" y="200"/>
                  </a:cubicBezTo>
                  <a:cubicBezTo>
                    <a:pt x="153" y="236"/>
                    <a:pt x="153" y="279"/>
                    <a:pt x="136" y="315"/>
                  </a:cubicBezTo>
                  <a:cubicBezTo>
                    <a:pt x="179" y="339"/>
                    <a:pt x="225" y="351"/>
                    <a:pt x="271" y="352"/>
                  </a:cubicBezTo>
                  <a:cubicBezTo>
                    <a:pt x="282" y="323"/>
                    <a:pt x="288" y="293"/>
                    <a:pt x="288" y="260"/>
                  </a:cubicBezTo>
                  <a:cubicBezTo>
                    <a:pt x="288" y="116"/>
                    <a:pt x="171" y="0"/>
                    <a:pt x="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43;p26"/>
          <p:cNvGrpSpPr/>
          <p:nvPr/>
        </p:nvGrpSpPr>
        <p:grpSpPr>
          <a:xfrm>
            <a:off x="1655086" y="1592342"/>
            <a:ext cx="3771328" cy="3364567"/>
            <a:chOff x="1959887" y="1684671"/>
            <a:chExt cx="3424433" cy="3122279"/>
          </a:xfrm>
        </p:grpSpPr>
        <p:sp>
          <p:nvSpPr>
            <p:cNvPr id="144" name="Google Shape;144;p26"/>
            <p:cNvSpPr/>
            <p:nvPr/>
          </p:nvSpPr>
          <p:spPr>
            <a:xfrm rot="-3280088">
              <a:off x="2859669" y="1740600"/>
              <a:ext cx="1624870" cy="3045726"/>
            </a:xfrm>
            <a:custGeom>
              <a:avLst/>
              <a:gdLst/>
              <a:ahLst/>
              <a:cxnLst/>
              <a:rect l="l" t="t" r="r" b="b"/>
              <a:pathLst>
                <a:path w="251" h="470" extrusionOk="0">
                  <a:moveTo>
                    <a:pt x="32" y="286"/>
                  </a:moveTo>
                  <a:cubicBezTo>
                    <a:pt x="32" y="157"/>
                    <a:pt x="127" y="49"/>
                    <a:pt x="251" y="29"/>
                  </a:cubicBezTo>
                  <a:cubicBezTo>
                    <a:pt x="245" y="19"/>
                    <a:pt x="239" y="9"/>
                    <a:pt x="233" y="0"/>
                  </a:cubicBezTo>
                  <a:cubicBezTo>
                    <a:pt x="100" y="28"/>
                    <a:pt x="0" y="145"/>
                    <a:pt x="0" y="286"/>
                  </a:cubicBezTo>
                  <a:cubicBezTo>
                    <a:pt x="0" y="356"/>
                    <a:pt x="25" y="420"/>
                    <a:pt x="65" y="470"/>
                  </a:cubicBezTo>
                  <a:cubicBezTo>
                    <a:pt x="70" y="460"/>
                    <a:pt x="76" y="450"/>
                    <a:pt x="82" y="440"/>
                  </a:cubicBezTo>
                  <a:cubicBezTo>
                    <a:pt x="51" y="397"/>
                    <a:pt x="32" y="344"/>
                    <a:pt x="32" y="286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 rot="-3280089">
              <a:off x="3037225" y="1789647"/>
              <a:ext cx="1575644" cy="2550423"/>
            </a:xfrm>
            <a:custGeom>
              <a:avLst/>
              <a:gdLst/>
              <a:ahLst/>
              <a:cxnLst/>
              <a:rect l="l" t="t" r="r" b="b"/>
              <a:pathLst>
                <a:path w="254" h="411" extrusionOk="0">
                  <a:moveTo>
                    <a:pt x="152" y="311"/>
                  </a:moveTo>
                  <a:cubicBezTo>
                    <a:pt x="124" y="254"/>
                    <a:pt x="145" y="185"/>
                    <a:pt x="200" y="153"/>
                  </a:cubicBezTo>
                  <a:cubicBezTo>
                    <a:pt x="217" y="143"/>
                    <a:pt x="236" y="137"/>
                    <a:pt x="254" y="136"/>
                  </a:cubicBezTo>
                  <a:cubicBezTo>
                    <a:pt x="253" y="87"/>
                    <a:pt x="241" y="41"/>
                    <a:pt x="219" y="0"/>
                  </a:cubicBezTo>
                  <a:cubicBezTo>
                    <a:pt x="95" y="20"/>
                    <a:pt x="0" y="128"/>
                    <a:pt x="0" y="257"/>
                  </a:cubicBezTo>
                  <a:cubicBezTo>
                    <a:pt x="0" y="315"/>
                    <a:pt x="19" y="368"/>
                    <a:pt x="50" y="411"/>
                  </a:cubicBezTo>
                  <a:cubicBezTo>
                    <a:pt x="75" y="371"/>
                    <a:pt x="110" y="337"/>
                    <a:pt x="152" y="31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3512250" y="1051025"/>
            <a:ext cx="2029500" cy="6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 rot="3620349">
            <a:off x="2445451" y="2651302"/>
            <a:ext cx="2029645" cy="6172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 rot="-3304600">
            <a:off x="4578893" y="2651184"/>
            <a:ext cx="2029591" cy="617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8">
  <p:cSld name="CUSTOM_7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2787450" y="848432"/>
            <a:ext cx="3500100" cy="34092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1" name="Google Shape;151;p27"/>
          <p:cNvCxnSpPr/>
          <p:nvPr/>
        </p:nvCxnSpPr>
        <p:spPr>
          <a:xfrm flipH="1">
            <a:off x="5428285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2" name="Google Shape;152;p27"/>
          <p:cNvCxnSpPr/>
          <p:nvPr/>
        </p:nvCxnSpPr>
        <p:spPr>
          <a:xfrm>
            <a:off x="3252446" y="832366"/>
            <a:ext cx="376200" cy="507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3" name="Google Shape;153;p27"/>
          <p:cNvCxnSpPr/>
          <p:nvPr/>
        </p:nvCxnSpPr>
        <p:spPr>
          <a:xfrm rot="10800000">
            <a:off x="5995242" y="3004005"/>
            <a:ext cx="609300" cy="2055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4" name="Google Shape;154;p27"/>
          <p:cNvCxnSpPr/>
          <p:nvPr/>
        </p:nvCxnSpPr>
        <p:spPr>
          <a:xfrm rot="10800000" flipH="1">
            <a:off x="2459331" y="3003634"/>
            <a:ext cx="620400" cy="1950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55" name="Google Shape;155;p27"/>
          <p:cNvCxnSpPr/>
          <p:nvPr/>
        </p:nvCxnSpPr>
        <p:spPr>
          <a:xfrm rot="10800000">
            <a:off x="4531768" y="4036369"/>
            <a:ext cx="0" cy="657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6" name="Google Shape;156;p27"/>
          <p:cNvSpPr/>
          <p:nvPr/>
        </p:nvSpPr>
        <p:spPr>
          <a:xfrm rot="1761358">
            <a:off x="2692312" y="729913"/>
            <a:ext cx="3683954" cy="3635735"/>
          </a:xfrm>
          <a:prstGeom prst="blockArc">
            <a:avLst>
              <a:gd name="adj1" fmla="val 14414370"/>
              <a:gd name="adj2" fmla="val 18998613"/>
              <a:gd name="adj3" fmla="val 8907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7"/>
          <p:cNvSpPr/>
          <p:nvPr/>
        </p:nvSpPr>
        <p:spPr>
          <a:xfrm rot="-9039725" flipH="1">
            <a:off x="2700342" y="727707"/>
            <a:ext cx="3682957" cy="3634713"/>
          </a:xfrm>
          <a:prstGeom prst="blockArc">
            <a:avLst>
              <a:gd name="adj1" fmla="val 20178804"/>
              <a:gd name="adj2" fmla="val 2623923"/>
              <a:gd name="adj3" fmla="val 8858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7"/>
          <p:cNvSpPr/>
          <p:nvPr/>
        </p:nvSpPr>
        <p:spPr>
          <a:xfrm rot="-3743993">
            <a:off x="5905641" y="1772452"/>
            <a:ext cx="490181" cy="497617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 rot="-1761100" flipH="1">
            <a:off x="2685546" y="724515"/>
            <a:ext cx="3692403" cy="3644071"/>
          </a:xfrm>
          <a:prstGeom prst="blockArc">
            <a:avLst>
              <a:gd name="adj1" fmla="val 14334136"/>
              <a:gd name="adj2" fmla="val 18854681"/>
              <a:gd name="adj3" fmla="val 8846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7"/>
          <p:cNvSpPr/>
          <p:nvPr/>
        </p:nvSpPr>
        <p:spPr>
          <a:xfrm rot="9039725">
            <a:off x="2675509" y="731499"/>
            <a:ext cx="3682957" cy="3634713"/>
          </a:xfrm>
          <a:prstGeom prst="blockArc">
            <a:avLst>
              <a:gd name="adj1" fmla="val 20184517"/>
              <a:gd name="adj2" fmla="val 3007258"/>
              <a:gd name="adj3" fmla="val 9336"/>
            </a:avLst>
          </a:prstGeom>
          <a:solidFill>
            <a:schemeClr val="accent3"/>
          </a:solidFill>
          <a:ln w="9525" cap="flat" cmpd="sng">
            <a:solidFill>
              <a:srgbClr val="0E9453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7"/>
          <p:cNvSpPr/>
          <p:nvPr/>
        </p:nvSpPr>
        <p:spPr>
          <a:xfrm rot="-9039725" flipH="1">
            <a:off x="2675281" y="733545"/>
            <a:ext cx="3682957" cy="3634713"/>
          </a:xfrm>
          <a:prstGeom prst="blockArc">
            <a:avLst>
              <a:gd name="adj1" fmla="val 15738599"/>
              <a:gd name="adj2" fmla="val 20008131"/>
              <a:gd name="adj3" fmla="val 9063"/>
            </a:avLst>
          </a:prstGeom>
          <a:solidFill>
            <a:schemeClr val="dk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 rot="9276472">
            <a:off x="2673111" y="1775870"/>
            <a:ext cx="498121" cy="49023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7"/>
          <p:cNvSpPr/>
          <p:nvPr/>
        </p:nvSpPr>
        <p:spPr>
          <a:xfrm rot="463587">
            <a:off x="5298652" y="3631062"/>
            <a:ext cx="499838" cy="487055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 rot="4843388">
            <a:off x="3284577" y="3624663"/>
            <a:ext cx="487577" cy="499941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/>
          <p:nvPr/>
        </p:nvSpPr>
        <p:spPr>
          <a:xfrm rot="-8142840">
            <a:off x="4286170" y="659577"/>
            <a:ext cx="493670" cy="4936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150650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5811691" y="547075"/>
            <a:ext cx="3091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3"/>
          </p:nvPr>
        </p:nvSpPr>
        <p:spPr>
          <a:xfrm>
            <a:off x="6664724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4"/>
          </p:nvPr>
        </p:nvSpPr>
        <p:spPr>
          <a:xfrm>
            <a:off x="150650" y="2985475"/>
            <a:ext cx="22386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5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6"/>
          </p:nvPr>
        </p:nvSpPr>
        <p:spPr>
          <a:xfrm>
            <a:off x="3497550" y="2266750"/>
            <a:ext cx="20955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9">
  <p:cSld name="CUSTOM_8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/>
          <p:nvPr/>
        </p:nvSpPr>
        <p:spPr>
          <a:xfrm>
            <a:off x="2764562" y="834894"/>
            <a:ext cx="3550500" cy="3400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4" name="Google Shape;174;p28"/>
          <p:cNvCxnSpPr/>
          <p:nvPr/>
        </p:nvCxnSpPr>
        <p:spPr>
          <a:xfrm>
            <a:off x="2961697" y="1027176"/>
            <a:ext cx="480900" cy="46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5" name="Google Shape;175;p28"/>
          <p:cNvCxnSpPr/>
          <p:nvPr/>
        </p:nvCxnSpPr>
        <p:spPr>
          <a:xfrm rot="10800000" flipH="1">
            <a:off x="2958377" y="3578033"/>
            <a:ext cx="482700" cy="459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6" name="Google Shape;176;p28"/>
          <p:cNvSpPr/>
          <p:nvPr/>
        </p:nvSpPr>
        <p:spPr>
          <a:xfrm rot="-1736549" flipH="1">
            <a:off x="2678474" y="708501"/>
            <a:ext cx="3722635" cy="3643410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5624717" y="3578373"/>
            <a:ext cx="495900" cy="46860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78" name="Google Shape;178;p28"/>
          <p:cNvCxnSpPr/>
          <p:nvPr/>
        </p:nvCxnSpPr>
        <p:spPr>
          <a:xfrm flipH="1">
            <a:off x="5626343" y="1034005"/>
            <a:ext cx="471000" cy="453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9" name="Google Shape;179;p28"/>
          <p:cNvSpPr/>
          <p:nvPr/>
        </p:nvSpPr>
        <p:spPr>
          <a:xfrm rot="1736549">
            <a:off x="2675453" y="708501"/>
            <a:ext cx="3722635" cy="3643410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8"/>
          <p:cNvSpPr/>
          <p:nvPr/>
        </p:nvSpPr>
        <p:spPr>
          <a:xfrm rot="9064153">
            <a:off x="2667412" y="707889"/>
            <a:ext cx="3721529" cy="3642378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chemeClr val="accent3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8"/>
          <p:cNvSpPr/>
          <p:nvPr/>
        </p:nvSpPr>
        <p:spPr>
          <a:xfrm rot="-9064153" flipH="1">
            <a:off x="2677959" y="708893"/>
            <a:ext cx="3721529" cy="3642378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chemeClr val="accent4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8"/>
          <p:cNvSpPr/>
          <p:nvPr/>
        </p:nvSpPr>
        <p:spPr>
          <a:xfrm rot="8174818">
            <a:off x="2586044" y="2291177"/>
            <a:ext cx="497143" cy="497143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 rot="-2625182">
            <a:off x="5986640" y="2281588"/>
            <a:ext cx="497143" cy="49714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/>
          <p:nvPr/>
        </p:nvSpPr>
        <p:spPr>
          <a:xfrm rot="2625182">
            <a:off x="4285852" y="3905373"/>
            <a:ext cx="497143" cy="497143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8"/>
          <p:cNvSpPr/>
          <p:nvPr/>
        </p:nvSpPr>
        <p:spPr>
          <a:xfrm rot="-8174818">
            <a:off x="4286820" y="644251"/>
            <a:ext cx="497143" cy="49714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2"/>
          </p:nvPr>
        </p:nvSpPr>
        <p:spPr>
          <a:xfrm>
            <a:off x="2268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3"/>
          </p:nvPr>
        </p:nvSpPr>
        <p:spPr>
          <a:xfrm>
            <a:off x="6094250" y="775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4"/>
          </p:nvPr>
        </p:nvSpPr>
        <p:spPr>
          <a:xfrm>
            <a:off x="2268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subTitle" idx="5"/>
          </p:nvPr>
        </p:nvSpPr>
        <p:spPr>
          <a:xfrm>
            <a:off x="6094250" y="3823675"/>
            <a:ext cx="273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0">
  <p:cSld name="CUSTOM_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2760022" y="832783"/>
            <a:ext cx="3540600" cy="33528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3" name="Google Shape;193;p29"/>
          <p:cNvCxnSpPr/>
          <p:nvPr/>
        </p:nvCxnSpPr>
        <p:spPr>
          <a:xfrm>
            <a:off x="2594813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4" name="Google Shape;194;p29"/>
          <p:cNvCxnSpPr/>
          <p:nvPr/>
        </p:nvCxnSpPr>
        <p:spPr>
          <a:xfrm flipH="1">
            <a:off x="5854030" y="1456542"/>
            <a:ext cx="604200" cy="333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95" name="Google Shape;195;p29"/>
          <p:cNvCxnSpPr/>
          <p:nvPr/>
        </p:nvCxnSpPr>
        <p:spPr>
          <a:xfrm rot="10800000">
            <a:off x="4514622" y="3960343"/>
            <a:ext cx="0" cy="6078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96" name="Google Shape;196;p29"/>
          <p:cNvSpPr/>
          <p:nvPr/>
        </p:nvSpPr>
        <p:spPr>
          <a:xfrm rot="1720274">
            <a:off x="2676138" y="702771"/>
            <a:ext cx="3701673" cy="3602743"/>
          </a:xfrm>
          <a:prstGeom prst="blockArc">
            <a:avLst>
              <a:gd name="adj1" fmla="val 14414370"/>
              <a:gd name="adj2" fmla="val 694"/>
              <a:gd name="adj3" fmla="val 9562"/>
            </a:avLst>
          </a:prstGeom>
          <a:solidFill>
            <a:schemeClr val="accent2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/>
          <p:nvPr/>
        </p:nvSpPr>
        <p:spPr>
          <a:xfrm rot="-1720274" flipH="1">
            <a:off x="2679340" y="702771"/>
            <a:ext cx="3701673" cy="3602743"/>
          </a:xfrm>
          <a:prstGeom prst="blockArc">
            <a:avLst>
              <a:gd name="adj1" fmla="val 14348563"/>
              <a:gd name="adj2" fmla="val 21472873"/>
              <a:gd name="adj3" fmla="val 9381"/>
            </a:avLst>
          </a:prstGeom>
          <a:solidFill>
            <a:schemeClr val="accent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9"/>
          <p:cNvSpPr/>
          <p:nvPr/>
        </p:nvSpPr>
        <p:spPr>
          <a:xfrm rot="-8193209">
            <a:off x="4279212" y="643338"/>
            <a:ext cx="492964" cy="492964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/>
          <p:nvPr/>
        </p:nvSpPr>
        <p:spPr>
          <a:xfrm rot="-9080570" flipH="1">
            <a:off x="2677632" y="700383"/>
            <a:ext cx="3700834" cy="3601862"/>
          </a:xfrm>
          <a:prstGeom prst="blockArc">
            <a:avLst>
              <a:gd name="adj1" fmla="val 14316164"/>
              <a:gd name="adj2" fmla="val 21502663"/>
              <a:gd name="adj3" fmla="val 9415"/>
            </a:avLst>
          </a:prstGeom>
          <a:solidFill>
            <a:schemeClr val="accent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/>
          <p:nvPr/>
        </p:nvSpPr>
        <p:spPr>
          <a:xfrm rot="-975993">
            <a:off x="5811039" y="3054763"/>
            <a:ext cx="433764" cy="41449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9"/>
          <p:cNvSpPr/>
          <p:nvPr/>
        </p:nvSpPr>
        <p:spPr>
          <a:xfrm rot="6411380">
            <a:off x="2797749" y="3040537"/>
            <a:ext cx="482114" cy="504844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1"/>
          </p:nvPr>
        </p:nvSpPr>
        <p:spPr>
          <a:xfrm>
            <a:off x="3505313" y="2272288"/>
            <a:ext cx="2059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sz="1400" b="1">
                <a:solidFill>
                  <a:srgbClr val="43434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subTitle" idx="2"/>
          </p:nvPr>
        </p:nvSpPr>
        <p:spPr>
          <a:xfrm>
            <a:off x="2268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3"/>
          </p:nvPr>
        </p:nvSpPr>
        <p:spPr>
          <a:xfrm>
            <a:off x="6475250" y="1232875"/>
            <a:ext cx="23679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subTitle" idx="4"/>
          </p:nvPr>
        </p:nvSpPr>
        <p:spPr>
          <a:xfrm>
            <a:off x="2585744" y="4552750"/>
            <a:ext cx="38622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">
  <p:cSld name="CUSTOM_10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30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08" name="Google Shape;208;p30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30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26660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5409290" y="7021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>
            <a:off x="26660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409290" y="32929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subTitle" idx="1"/>
          </p:nvPr>
        </p:nvSpPr>
        <p:spPr>
          <a:xfrm>
            <a:off x="4037700" y="30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ubTitle" idx="2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0"/>
          <p:cNvSpPr txBox="1">
            <a:spLocks noGrp="1"/>
          </p:cNvSpPr>
          <p:nvPr>
            <p:ph type="subTitle" idx="3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0"/>
          <p:cNvSpPr txBox="1">
            <a:spLocks noGrp="1"/>
          </p:cNvSpPr>
          <p:nvPr>
            <p:ph type="subTitle" idx="4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5"/>
          </p:nvPr>
        </p:nvSpPr>
        <p:spPr>
          <a:xfrm>
            <a:off x="54093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subTitle" idx="6"/>
          </p:nvPr>
        </p:nvSpPr>
        <p:spPr>
          <a:xfrm>
            <a:off x="2666100" y="35084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7"/>
          </p:nvPr>
        </p:nvSpPr>
        <p:spPr>
          <a:xfrm>
            <a:off x="26661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8"/>
          </p:nvPr>
        </p:nvSpPr>
        <p:spPr>
          <a:xfrm>
            <a:off x="5409300" y="9176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9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2">
  <p:cSld name="CUSTOM_10_2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31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30" name="Google Shape;230;p31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31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2970890" y="4735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5104490" y="4735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2970890" y="35977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5104490" y="3597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51045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2"/>
          </p:nvPr>
        </p:nvSpPr>
        <p:spPr>
          <a:xfrm>
            <a:off x="2970900" y="689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3"/>
          </p:nvPr>
        </p:nvSpPr>
        <p:spPr>
          <a:xfrm>
            <a:off x="29709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4"/>
          </p:nvPr>
        </p:nvSpPr>
        <p:spPr>
          <a:xfrm>
            <a:off x="5104500" y="3813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5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6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7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1 1">
  <p:cSld name="CUSTOM_10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32"/>
          <p:cNvGrpSpPr/>
          <p:nvPr/>
        </p:nvGrpSpPr>
        <p:grpSpPr>
          <a:xfrm>
            <a:off x="2563598" y="660331"/>
            <a:ext cx="4016817" cy="3822821"/>
            <a:chOff x="2902488" y="902232"/>
            <a:chExt cx="3339000" cy="3339000"/>
          </a:xfrm>
        </p:grpSpPr>
        <p:sp>
          <p:nvSpPr>
            <p:cNvPr id="248" name="Google Shape;248;p32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name="adj1" fmla="val 21577108"/>
                <a:gd name="adj2" fmla="val 16214886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32"/>
          <p:cNvSpPr/>
          <p:nvPr/>
        </p:nvSpPr>
        <p:spPr>
          <a:xfrm>
            <a:off x="3479909" y="1532206"/>
            <a:ext cx="2184600" cy="2079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228600" dist="50800" dir="5400000" algn="tl" rotWithShape="0">
              <a:srgbClr val="000000">
                <a:alpha val="549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2"/>
          <p:cNvSpPr/>
          <p:nvPr/>
        </p:nvSpPr>
        <p:spPr>
          <a:xfrm>
            <a:off x="4037690" y="168729"/>
            <a:ext cx="1068600" cy="106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2"/>
          <p:cNvSpPr/>
          <p:nvPr/>
        </p:nvSpPr>
        <p:spPr>
          <a:xfrm>
            <a:off x="4037690" y="3902529"/>
            <a:ext cx="1068600" cy="106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6018890" y="2073729"/>
            <a:ext cx="1068600" cy="106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2"/>
          <p:cNvSpPr/>
          <p:nvPr/>
        </p:nvSpPr>
        <p:spPr>
          <a:xfrm>
            <a:off x="2132690" y="2073729"/>
            <a:ext cx="1068600" cy="106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1"/>
          </p:nvPr>
        </p:nvSpPr>
        <p:spPr>
          <a:xfrm>
            <a:off x="21327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2"/>
          </p:nvPr>
        </p:nvSpPr>
        <p:spPr>
          <a:xfrm>
            <a:off x="6018900" y="2289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3"/>
          </p:nvPr>
        </p:nvSpPr>
        <p:spPr>
          <a:xfrm>
            <a:off x="4037700" y="41180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4"/>
          </p:nvPr>
        </p:nvSpPr>
        <p:spPr>
          <a:xfrm>
            <a:off x="4037700" y="384250"/>
            <a:ext cx="10686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5"/>
          </p:nvPr>
        </p:nvSpPr>
        <p:spPr>
          <a:xfrm>
            <a:off x="3576175" y="1944600"/>
            <a:ext cx="1974300" cy="11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2">
  <p:cSld name="CUSTOM_1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/>
          <p:nvPr/>
        </p:nvSpPr>
        <p:spPr>
          <a:xfrm>
            <a:off x="4805002" y="3024435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4805001" y="2223030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805005" y="14216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4" name="Google Shape;264;p33"/>
          <p:cNvGrpSpPr/>
          <p:nvPr/>
        </p:nvGrpSpPr>
        <p:grpSpPr>
          <a:xfrm>
            <a:off x="985794" y="945750"/>
            <a:ext cx="3514811" cy="3252003"/>
            <a:chOff x="2991269" y="1153325"/>
            <a:chExt cx="3514811" cy="3252003"/>
          </a:xfrm>
        </p:grpSpPr>
        <p:sp>
          <p:nvSpPr>
            <p:cNvPr id="265" name="Google Shape;265;p33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6" name="Google Shape;266;p33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67" name="Google Shape;267;p33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68" name="Google Shape;268;p33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69" name="Google Shape;269;p33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70" name="Google Shape;270;p33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71" name="Google Shape;271;p33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72" name="Google Shape;272;p33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73" name="Google Shape;273;p33"/>
          <p:cNvSpPr txBox="1">
            <a:spLocks noGrp="1"/>
          </p:cNvSpPr>
          <p:nvPr>
            <p:ph type="subTitle" idx="1"/>
          </p:nvPr>
        </p:nvSpPr>
        <p:spPr>
          <a:xfrm>
            <a:off x="5079400" y="1188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2"/>
          </p:nvPr>
        </p:nvSpPr>
        <p:spPr>
          <a:xfrm>
            <a:off x="5079400" y="2103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3"/>
          </p:nvPr>
        </p:nvSpPr>
        <p:spPr>
          <a:xfrm>
            <a:off x="5079400" y="2865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4">
  <p:cSld name="CUSTOM_13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4"/>
          <p:cNvGrpSpPr/>
          <p:nvPr/>
        </p:nvGrpSpPr>
        <p:grpSpPr>
          <a:xfrm>
            <a:off x="988623" y="945750"/>
            <a:ext cx="3509166" cy="3251991"/>
            <a:chOff x="3217473" y="1225350"/>
            <a:chExt cx="3118150" cy="3159727"/>
          </a:xfrm>
        </p:grpSpPr>
        <p:sp>
          <p:nvSpPr>
            <p:cNvPr id="278" name="Google Shape;278;p34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79" name="Google Shape;279;p34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0" name="Google Shape;280;p34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1" name="Google Shape;281;p34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282" name="Google Shape;282;p34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283" name="Google Shape;283;p34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84" name="Google Shape;284;p34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285" name="Google Shape;285;p34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286" name="Google Shape;286;p34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287" name="Google Shape;287;p34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288" name="Google Shape;288;p34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9" name="Google Shape;289;p34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290" name="Google Shape;290;p34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91" name="Google Shape;291;p34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/>
            </a:solidFill>
            <a:ln>
              <a:noFill/>
            </a:ln>
          </p:spPr>
        </p:sp>
      </p:grpSp>
      <p:sp>
        <p:nvSpPr>
          <p:cNvPr id="292" name="Google Shape;292;p34"/>
          <p:cNvSpPr/>
          <p:nvPr/>
        </p:nvSpPr>
        <p:spPr>
          <a:xfrm>
            <a:off x="4805002" y="35578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4805001" y="28326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4805005" y="21074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subTitle" idx="1"/>
          </p:nvPr>
        </p:nvSpPr>
        <p:spPr>
          <a:xfrm>
            <a:off x="5079400" y="1874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2"/>
          </p:nvPr>
        </p:nvSpPr>
        <p:spPr>
          <a:xfrm>
            <a:off x="5079400" y="2712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3"/>
          </p:nvPr>
        </p:nvSpPr>
        <p:spPr>
          <a:xfrm>
            <a:off x="5079400" y="3398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4"/>
          <p:cNvSpPr/>
          <p:nvPr/>
        </p:nvSpPr>
        <p:spPr>
          <a:xfrm>
            <a:off x="4805005" y="13454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5079400" y="11127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3">
  <p:cSld name="CUSTOM_1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35"/>
          <p:cNvGrpSpPr/>
          <p:nvPr/>
        </p:nvGrpSpPr>
        <p:grpSpPr>
          <a:xfrm>
            <a:off x="988609" y="943152"/>
            <a:ext cx="3509178" cy="3257208"/>
            <a:chOff x="3318063" y="1368287"/>
            <a:chExt cx="2408000" cy="2993482"/>
          </a:xfrm>
        </p:grpSpPr>
        <p:sp>
          <p:nvSpPr>
            <p:cNvPr id="302" name="Google Shape;302;p35"/>
            <p:cNvSpPr/>
            <p:nvPr/>
          </p:nvSpPr>
          <p:spPr>
            <a:xfrm>
              <a:off x="3595785" y="2775241"/>
              <a:ext cx="1853168" cy="9191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3" name="Google Shape;303;p35"/>
            <p:cNvSpPr/>
            <p:nvPr/>
          </p:nvSpPr>
          <p:spPr>
            <a:xfrm>
              <a:off x="3318063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95959">
                <a:alpha val="73780"/>
              </a:srgbClr>
            </a:solidFill>
            <a:ln>
              <a:noFill/>
            </a:ln>
          </p:spPr>
        </p:sp>
        <p:sp>
          <p:nvSpPr>
            <p:cNvPr id="304" name="Google Shape;304;p35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05" name="Google Shape;305;p35"/>
            <p:cNvSpPr/>
            <p:nvPr/>
          </p:nvSpPr>
          <p:spPr>
            <a:xfrm>
              <a:off x="3844034" y="2401368"/>
              <a:ext cx="1356545" cy="67285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6" name="Google Shape;306;p35"/>
            <p:cNvSpPr/>
            <p:nvPr/>
          </p:nvSpPr>
          <p:spPr>
            <a:xfrm>
              <a:off x="3930892" y="2272397"/>
              <a:ext cx="1175304" cy="581421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7" name="Google Shape;307;p35"/>
            <p:cNvSpPr/>
            <p:nvPr/>
          </p:nvSpPr>
          <p:spPr>
            <a:xfrm>
              <a:off x="4052837" y="2081437"/>
              <a:ext cx="931314" cy="460727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8" name="Google Shape;308;p35"/>
            <p:cNvSpPr/>
            <p:nvPr/>
          </p:nvSpPr>
          <p:spPr>
            <a:xfrm>
              <a:off x="4233144" y="1787006"/>
              <a:ext cx="573183" cy="289305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309" name="Google Shape;309;p35"/>
            <p:cNvSpPr/>
            <p:nvPr/>
          </p:nvSpPr>
          <p:spPr>
            <a:xfrm>
              <a:off x="3640743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729E2E">
                <a:alpha val="74670"/>
              </a:srgbClr>
            </a:solidFill>
            <a:ln>
              <a:noFill/>
            </a:ln>
          </p:spPr>
        </p:sp>
        <p:sp>
          <p:nvSpPr>
            <p:cNvPr id="310" name="Google Shape;310;p35"/>
            <p:cNvSpPr/>
            <p:nvPr/>
          </p:nvSpPr>
          <p:spPr>
            <a:xfrm>
              <a:off x="3964720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11" name="Google Shape;311;p35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312" name="Google Shape;312;p35"/>
            <p:cNvSpPr/>
            <p:nvPr/>
          </p:nvSpPr>
          <p:spPr>
            <a:xfrm>
              <a:off x="4084537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E2A30B">
                <a:alpha val="78220"/>
              </a:srgbClr>
            </a:solidFill>
            <a:ln>
              <a:noFill/>
            </a:ln>
          </p:spPr>
        </p:sp>
        <p:sp>
          <p:nvSpPr>
            <p:cNvPr id="313" name="Google Shape;313;p35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14" name="Google Shape;314;p35"/>
            <p:cNvSpPr/>
            <p:nvPr/>
          </p:nvSpPr>
          <p:spPr>
            <a:xfrm>
              <a:off x="4266040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DF501D">
                <a:alpha val="79110"/>
              </a:srgbClr>
            </a:solidFill>
            <a:ln>
              <a:noFill/>
            </a:ln>
          </p:spPr>
        </p:sp>
        <p:sp>
          <p:nvSpPr>
            <p:cNvPr id="315" name="Google Shape;315;p35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6" name="Google Shape;316;p35"/>
            <p:cNvSpPr/>
            <p:nvPr/>
          </p:nvSpPr>
          <p:spPr>
            <a:xfrm>
              <a:off x="3877348" y="2290728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09EE3">
                <a:alpha val="77330"/>
              </a:srgbClr>
            </a:solidFill>
            <a:ln>
              <a:noFill/>
            </a:ln>
          </p:spPr>
        </p:sp>
        <p:sp>
          <p:nvSpPr>
            <p:cNvPr id="317" name="Google Shape;317;p35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318" name="Google Shape;318;p35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sp>
        <p:nvSpPr>
          <p:cNvPr id="319" name="Google Shape;319;p35"/>
          <p:cNvSpPr/>
          <p:nvPr/>
        </p:nvSpPr>
        <p:spPr>
          <a:xfrm>
            <a:off x="4805002" y="3329235"/>
            <a:ext cx="198600" cy="198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805001" y="2604030"/>
            <a:ext cx="198600" cy="198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/>
          <p:nvPr/>
        </p:nvSpPr>
        <p:spPr>
          <a:xfrm>
            <a:off x="4805005" y="1878827"/>
            <a:ext cx="198600" cy="198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>
            <a:off x="5079400" y="1646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"/>
          </p:nvPr>
        </p:nvSpPr>
        <p:spPr>
          <a:xfrm>
            <a:off x="5079400" y="24843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3"/>
          </p:nvPr>
        </p:nvSpPr>
        <p:spPr>
          <a:xfrm>
            <a:off x="5079400" y="3170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805005" y="1116827"/>
            <a:ext cx="198600" cy="198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4"/>
          </p:nvPr>
        </p:nvSpPr>
        <p:spPr>
          <a:xfrm>
            <a:off x="5079400" y="8841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27" name="Google Shape;327;p35"/>
          <p:cNvSpPr/>
          <p:nvPr/>
        </p:nvSpPr>
        <p:spPr>
          <a:xfrm>
            <a:off x="4805002" y="4015035"/>
            <a:ext cx="198600" cy="198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28" name="Google Shape;328;p35"/>
          <p:cNvSpPr txBox="1">
            <a:spLocks noGrp="1"/>
          </p:cNvSpPr>
          <p:nvPr>
            <p:ph type="subTitle" idx="5"/>
          </p:nvPr>
        </p:nvSpPr>
        <p:spPr>
          <a:xfrm>
            <a:off x="5079400" y="3855950"/>
            <a:ext cx="3514800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5">
  <p:cSld name="CUSTOM_14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0" y="1189989"/>
            <a:ext cx="22146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6"/>
          <p:cNvSpPr/>
          <p:nvPr/>
        </p:nvSpPr>
        <p:spPr>
          <a:xfrm>
            <a:off x="18383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35167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6874025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5195350" y="1189775"/>
            <a:ext cx="20640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6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6"/>
          <p:cNvSpPr txBox="1">
            <a:spLocks noGrp="1"/>
          </p:cNvSpPr>
          <p:nvPr>
            <p:ph type="subTitle" idx="2"/>
          </p:nvPr>
        </p:nvSpPr>
        <p:spPr>
          <a:xfrm>
            <a:off x="21024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36"/>
          <p:cNvSpPr txBox="1">
            <a:spLocks noGrp="1"/>
          </p:cNvSpPr>
          <p:nvPr>
            <p:ph type="subTitle" idx="3"/>
          </p:nvPr>
        </p:nvSpPr>
        <p:spPr>
          <a:xfrm>
            <a:off x="37788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subTitle" idx="4"/>
          </p:nvPr>
        </p:nvSpPr>
        <p:spPr>
          <a:xfrm>
            <a:off x="54552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36"/>
          <p:cNvSpPr txBox="1">
            <a:spLocks noGrp="1"/>
          </p:cNvSpPr>
          <p:nvPr>
            <p:ph type="subTitle" idx="5"/>
          </p:nvPr>
        </p:nvSpPr>
        <p:spPr>
          <a:xfrm>
            <a:off x="7131600" y="1232875"/>
            <a:ext cx="15501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6"/>
          <p:cNvSpPr txBox="1">
            <a:spLocks noGrp="1"/>
          </p:cNvSpPr>
          <p:nvPr>
            <p:ph type="subTitle" idx="6"/>
          </p:nvPr>
        </p:nvSpPr>
        <p:spPr>
          <a:xfrm>
            <a:off x="121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36"/>
          <p:cNvSpPr txBox="1">
            <a:spLocks noGrp="1"/>
          </p:cNvSpPr>
          <p:nvPr>
            <p:ph type="subTitle" idx="7"/>
          </p:nvPr>
        </p:nvSpPr>
        <p:spPr>
          <a:xfrm>
            <a:off x="21024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6"/>
          <p:cNvSpPr txBox="1">
            <a:spLocks noGrp="1"/>
          </p:cNvSpPr>
          <p:nvPr>
            <p:ph type="subTitle" idx="8"/>
          </p:nvPr>
        </p:nvSpPr>
        <p:spPr>
          <a:xfrm>
            <a:off x="37788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subTitle" idx="9"/>
          </p:nvPr>
        </p:nvSpPr>
        <p:spPr>
          <a:xfrm>
            <a:off x="54552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6"/>
          <p:cNvSpPr txBox="1">
            <a:spLocks noGrp="1"/>
          </p:cNvSpPr>
          <p:nvPr>
            <p:ph type="subTitle" idx="13"/>
          </p:nvPr>
        </p:nvSpPr>
        <p:spPr>
          <a:xfrm>
            <a:off x="7131600" y="1918675"/>
            <a:ext cx="1550100" cy="22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6">
  <p:cSld name="CUSTOM_1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/>
          <p:nvPr/>
        </p:nvSpPr>
        <p:spPr>
          <a:xfrm>
            <a:off x="0" y="1189989"/>
            <a:ext cx="27267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7"/>
          <p:cNvSpPr/>
          <p:nvPr/>
        </p:nvSpPr>
        <p:spPr>
          <a:xfrm>
            <a:off x="2263425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7"/>
          <p:cNvSpPr/>
          <p:nvPr/>
        </p:nvSpPr>
        <p:spPr>
          <a:xfrm>
            <a:off x="4329974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7"/>
          <p:cNvSpPr/>
          <p:nvPr/>
        </p:nvSpPr>
        <p:spPr>
          <a:xfrm>
            <a:off x="6396739" y="1189775"/>
            <a:ext cx="2541300" cy="66900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37"/>
          <p:cNvSpPr txBox="1">
            <a:spLocks noGrp="1"/>
          </p:cNvSpPr>
          <p:nvPr>
            <p:ph type="subTitle" idx="2"/>
          </p:nvPr>
        </p:nvSpPr>
        <p:spPr>
          <a:xfrm>
            <a:off x="2559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37"/>
          <p:cNvSpPr txBox="1">
            <a:spLocks noGrp="1"/>
          </p:cNvSpPr>
          <p:nvPr>
            <p:ph type="subTitle" idx="3"/>
          </p:nvPr>
        </p:nvSpPr>
        <p:spPr>
          <a:xfrm>
            <a:off x="46170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subTitle" idx="4"/>
          </p:nvPr>
        </p:nvSpPr>
        <p:spPr>
          <a:xfrm>
            <a:off x="6750600" y="1232875"/>
            <a:ext cx="19482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37"/>
          <p:cNvSpPr txBox="1">
            <a:spLocks noGrp="1"/>
          </p:cNvSpPr>
          <p:nvPr>
            <p:ph type="subTitle" idx="5"/>
          </p:nvPr>
        </p:nvSpPr>
        <p:spPr>
          <a:xfrm>
            <a:off x="1212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37"/>
          <p:cNvSpPr txBox="1">
            <a:spLocks noGrp="1"/>
          </p:cNvSpPr>
          <p:nvPr>
            <p:ph type="subTitle" idx="6"/>
          </p:nvPr>
        </p:nvSpPr>
        <p:spPr>
          <a:xfrm>
            <a:off x="2559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37"/>
          <p:cNvSpPr txBox="1">
            <a:spLocks noGrp="1"/>
          </p:cNvSpPr>
          <p:nvPr>
            <p:ph type="subTitle" idx="7"/>
          </p:nvPr>
        </p:nvSpPr>
        <p:spPr>
          <a:xfrm>
            <a:off x="46170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37"/>
          <p:cNvSpPr txBox="1">
            <a:spLocks noGrp="1"/>
          </p:cNvSpPr>
          <p:nvPr>
            <p:ph type="subTitle" idx="8"/>
          </p:nvPr>
        </p:nvSpPr>
        <p:spPr>
          <a:xfrm>
            <a:off x="6750600" y="1953300"/>
            <a:ext cx="1948200" cy="20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7">
  <p:cSld name="CUSTOM_16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/>
          <p:nvPr/>
        </p:nvSpPr>
        <p:spPr>
          <a:xfrm>
            <a:off x="5632317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/>
          <p:nvPr/>
        </p:nvSpPr>
        <p:spPr>
          <a:xfrm>
            <a:off x="0" y="1189989"/>
            <a:ext cx="3546900" cy="6690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8"/>
          <p:cNvSpPr/>
          <p:nvPr/>
        </p:nvSpPr>
        <p:spPr>
          <a:xfrm>
            <a:off x="2944204" y="1189775"/>
            <a:ext cx="3305700" cy="6690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8"/>
          <p:cNvSpPr txBox="1">
            <a:spLocks noGrp="1"/>
          </p:cNvSpPr>
          <p:nvPr>
            <p:ph type="subTitle" idx="1"/>
          </p:nvPr>
        </p:nvSpPr>
        <p:spPr>
          <a:xfrm>
            <a:off x="121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38"/>
          <p:cNvSpPr txBox="1">
            <a:spLocks noGrp="1"/>
          </p:cNvSpPr>
          <p:nvPr>
            <p:ph type="subTitle" idx="2"/>
          </p:nvPr>
        </p:nvSpPr>
        <p:spPr>
          <a:xfrm>
            <a:off x="33216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38"/>
          <p:cNvSpPr txBox="1">
            <a:spLocks noGrp="1"/>
          </p:cNvSpPr>
          <p:nvPr>
            <p:ph type="subTitle" idx="3"/>
          </p:nvPr>
        </p:nvSpPr>
        <p:spPr>
          <a:xfrm>
            <a:off x="6217200" y="1232875"/>
            <a:ext cx="2658300" cy="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65" name="Google Shape;365;p38"/>
          <p:cNvSpPr txBox="1">
            <a:spLocks noGrp="1"/>
          </p:cNvSpPr>
          <p:nvPr>
            <p:ph type="subTitle" idx="4"/>
          </p:nvPr>
        </p:nvSpPr>
        <p:spPr>
          <a:xfrm>
            <a:off x="121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38"/>
          <p:cNvSpPr txBox="1">
            <a:spLocks noGrp="1"/>
          </p:cNvSpPr>
          <p:nvPr>
            <p:ph type="subTitle" idx="5"/>
          </p:nvPr>
        </p:nvSpPr>
        <p:spPr>
          <a:xfrm>
            <a:off x="33216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38"/>
          <p:cNvSpPr txBox="1">
            <a:spLocks noGrp="1"/>
          </p:cNvSpPr>
          <p:nvPr>
            <p:ph type="subTitle" idx="6"/>
          </p:nvPr>
        </p:nvSpPr>
        <p:spPr>
          <a:xfrm>
            <a:off x="6217200" y="1994875"/>
            <a:ext cx="26583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8">
  <p:cSld name="CUSTOM_17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/>
          <p:nvPr/>
        </p:nvSpPr>
        <p:spPr>
          <a:xfrm>
            <a:off x="16629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87794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9"/>
          <p:cNvSpPr/>
          <p:nvPr/>
        </p:nvSpPr>
        <p:spPr>
          <a:xfrm>
            <a:off x="2206990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"/>
          <p:cNvSpPr/>
          <p:nvPr/>
        </p:nvSpPr>
        <p:spPr>
          <a:xfrm>
            <a:off x="3560827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9"/>
          <p:cNvSpPr/>
          <p:nvPr/>
        </p:nvSpPr>
        <p:spPr>
          <a:xfrm>
            <a:off x="4915703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/>
          <p:cNvSpPr/>
          <p:nvPr/>
        </p:nvSpPr>
        <p:spPr>
          <a:xfrm>
            <a:off x="6270606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/>
          <p:cNvSpPr/>
          <p:nvPr/>
        </p:nvSpPr>
        <p:spPr>
          <a:xfrm>
            <a:off x="7647018" y="133891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9"/>
          <p:cNvSpPr/>
          <p:nvPr/>
        </p:nvSpPr>
        <p:spPr>
          <a:xfrm>
            <a:off x="30043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9"/>
          <p:cNvSpPr/>
          <p:nvPr/>
        </p:nvSpPr>
        <p:spPr>
          <a:xfrm>
            <a:off x="4358720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9"/>
          <p:cNvSpPr/>
          <p:nvPr/>
        </p:nvSpPr>
        <p:spPr>
          <a:xfrm>
            <a:off x="5713595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/>
          <p:nvPr/>
        </p:nvSpPr>
        <p:spPr>
          <a:xfrm>
            <a:off x="7079257" y="1642135"/>
            <a:ext cx="353400" cy="369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554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39"/>
          <p:cNvSpPr txBox="1">
            <a:spLocks noGrp="1"/>
          </p:cNvSpPr>
          <p:nvPr>
            <p:ph type="subTitle" idx="2"/>
          </p:nvPr>
        </p:nvSpPr>
        <p:spPr>
          <a:xfrm>
            <a:off x="18495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39"/>
          <p:cNvSpPr txBox="1">
            <a:spLocks noGrp="1"/>
          </p:cNvSpPr>
          <p:nvPr>
            <p:ph type="subTitle" idx="3"/>
          </p:nvPr>
        </p:nvSpPr>
        <p:spPr>
          <a:xfrm>
            <a:off x="3221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4"/>
          </p:nvPr>
        </p:nvSpPr>
        <p:spPr>
          <a:xfrm>
            <a:off x="45927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39"/>
          <p:cNvSpPr txBox="1">
            <a:spLocks noGrp="1"/>
          </p:cNvSpPr>
          <p:nvPr>
            <p:ph type="subTitle" idx="5"/>
          </p:nvPr>
        </p:nvSpPr>
        <p:spPr>
          <a:xfrm>
            <a:off x="58881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39"/>
          <p:cNvSpPr txBox="1">
            <a:spLocks noGrp="1"/>
          </p:cNvSpPr>
          <p:nvPr>
            <p:ph type="subTitle" idx="6"/>
          </p:nvPr>
        </p:nvSpPr>
        <p:spPr>
          <a:xfrm>
            <a:off x="7335950" y="1994875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9">
  <p:cSld name="CUSTOM_1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"/>
          <p:cNvSpPr/>
          <p:nvPr/>
        </p:nvSpPr>
        <p:spPr>
          <a:xfrm>
            <a:off x="172391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0"/>
          <p:cNvSpPr/>
          <p:nvPr/>
        </p:nvSpPr>
        <p:spPr>
          <a:xfrm>
            <a:off x="86167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40"/>
          <p:cNvSpPr/>
          <p:nvPr/>
        </p:nvSpPr>
        <p:spPr>
          <a:xfrm>
            <a:off x="2586168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40"/>
          <p:cNvSpPr/>
          <p:nvPr/>
        </p:nvSpPr>
        <p:spPr>
          <a:xfrm>
            <a:off x="4290102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0"/>
          <p:cNvSpPr/>
          <p:nvPr/>
        </p:nvSpPr>
        <p:spPr>
          <a:xfrm>
            <a:off x="5999340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0"/>
          <p:cNvSpPr/>
          <p:nvPr/>
        </p:nvSpPr>
        <p:spPr>
          <a:xfrm>
            <a:off x="7708593" y="13508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0"/>
          <p:cNvSpPr/>
          <p:nvPr/>
        </p:nvSpPr>
        <p:spPr>
          <a:xfrm>
            <a:off x="343813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40"/>
          <p:cNvSpPr/>
          <p:nvPr/>
        </p:nvSpPr>
        <p:spPr>
          <a:xfrm>
            <a:off x="5184088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0"/>
          <p:cNvSpPr/>
          <p:nvPr/>
        </p:nvSpPr>
        <p:spPr>
          <a:xfrm>
            <a:off x="6853963" y="16418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0"/>
          <p:cNvSpPr txBox="1">
            <a:spLocks noGrp="1"/>
          </p:cNvSpPr>
          <p:nvPr>
            <p:ph type="subTitle" idx="1"/>
          </p:nvPr>
        </p:nvSpPr>
        <p:spPr>
          <a:xfrm>
            <a:off x="5223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7" name="Google Shape;397;p40"/>
          <p:cNvSpPr txBox="1">
            <a:spLocks noGrp="1"/>
          </p:cNvSpPr>
          <p:nvPr>
            <p:ph type="subTitle" idx="2"/>
          </p:nvPr>
        </p:nvSpPr>
        <p:spPr>
          <a:xfrm>
            <a:off x="22468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40"/>
          <p:cNvSpPr txBox="1">
            <a:spLocks noGrp="1"/>
          </p:cNvSpPr>
          <p:nvPr>
            <p:ph type="subTitle" idx="3"/>
          </p:nvPr>
        </p:nvSpPr>
        <p:spPr>
          <a:xfrm>
            <a:off x="39355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subTitle" idx="4"/>
          </p:nvPr>
        </p:nvSpPr>
        <p:spPr>
          <a:xfrm>
            <a:off x="5660050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subTitle" idx="5"/>
          </p:nvPr>
        </p:nvSpPr>
        <p:spPr>
          <a:xfrm>
            <a:off x="734872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2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Roboto"/>
              <a:buNone/>
              <a:defRPr sz="34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0">
  <p:cSld name="CUSTOM_19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1"/>
          <p:cNvSpPr/>
          <p:nvPr/>
        </p:nvSpPr>
        <p:spPr>
          <a:xfrm>
            <a:off x="2164963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1"/>
          <p:cNvSpPr/>
          <p:nvPr/>
        </p:nvSpPr>
        <p:spPr>
          <a:xfrm>
            <a:off x="11518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1"/>
          <p:cNvSpPr/>
          <p:nvPr/>
        </p:nvSpPr>
        <p:spPr>
          <a:xfrm>
            <a:off x="3256823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5338808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7420786" y="1347550"/>
            <a:ext cx="594300" cy="594300"/>
          </a:xfrm>
          <a:prstGeom prst="ellipse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/>
          <p:nvPr/>
        </p:nvSpPr>
        <p:spPr>
          <a:xfrm>
            <a:off x="4337175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1"/>
          <p:cNvSpPr/>
          <p:nvPr/>
        </p:nvSpPr>
        <p:spPr>
          <a:xfrm>
            <a:off x="6419150" y="1638513"/>
            <a:ext cx="594300" cy="36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ubTitle" idx="1"/>
          </p:nvPr>
        </p:nvSpPr>
        <p:spPr>
          <a:xfrm>
            <a:off x="827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1"/>
          <p:cNvSpPr txBox="1">
            <a:spLocks noGrp="1"/>
          </p:cNvSpPr>
          <p:nvPr>
            <p:ph type="subTitle" idx="2"/>
          </p:nvPr>
        </p:nvSpPr>
        <p:spPr>
          <a:xfrm>
            <a:off x="2884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3"/>
          </p:nvPr>
        </p:nvSpPr>
        <p:spPr>
          <a:xfrm>
            <a:off x="50181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4"/>
          </p:nvPr>
        </p:nvSpPr>
        <p:spPr>
          <a:xfrm>
            <a:off x="7075575" y="2038200"/>
            <a:ext cx="1272900" cy="20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1">
  <p:cSld name="CUSTOM_20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42"/>
          <p:cNvGrpSpPr/>
          <p:nvPr/>
        </p:nvGrpSpPr>
        <p:grpSpPr>
          <a:xfrm>
            <a:off x="6254516" y="1318143"/>
            <a:ext cx="2460300" cy="2460300"/>
            <a:chOff x="6254516" y="1318143"/>
            <a:chExt cx="2460300" cy="2460300"/>
          </a:xfrm>
        </p:grpSpPr>
        <p:sp>
          <p:nvSpPr>
            <p:cNvPr id="415" name="Google Shape;415;p42"/>
            <p:cNvSpPr/>
            <p:nvPr/>
          </p:nvSpPr>
          <p:spPr>
            <a:xfrm rot="2700000">
              <a:off x="7239866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6443962" y="3255512"/>
              <a:ext cx="326100" cy="32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7" name="Google Shape;417;p42"/>
          <p:cNvGrpSpPr/>
          <p:nvPr/>
        </p:nvGrpSpPr>
        <p:grpSpPr>
          <a:xfrm>
            <a:off x="4761418" y="1318143"/>
            <a:ext cx="2460300" cy="2460300"/>
            <a:chOff x="4761418" y="1318143"/>
            <a:chExt cx="2460300" cy="2460300"/>
          </a:xfrm>
        </p:grpSpPr>
        <p:sp>
          <p:nvSpPr>
            <p:cNvPr id="418" name="Google Shape;418;p42"/>
            <p:cNvSpPr/>
            <p:nvPr/>
          </p:nvSpPr>
          <p:spPr>
            <a:xfrm rot="2700000">
              <a:off x="5746767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4950863" y="3255512"/>
              <a:ext cx="326100" cy="3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0" name="Google Shape;420;p42"/>
          <p:cNvGrpSpPr/>
          <p:nvPr/>
        </p:nvGrpSpPr>
        <p:grpSpPr>
          <a:xfrm>
            <a:off x="3269751" y="1318143"/>
            <a:ext cx="2460300" cy="2460300"/>
            <a:chOff x="3269751" y="1318143"/>
            <a:chExt cx="2460300" cy="2460300"/>
          </a:xfrm>
        </p:grpSpPr>
        <p:sp>
          <p:nvSpPr>
            <p:cNvPr id="421" name="Google Shape;421;p42"/>
            <p:cNvSpPr/>
            <p:nvPr/>
          </p:nvSpPr>
          <p:spPr>
            <a:xfrm rot="2700000">
              <a:off x="4255100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3459197" y="3255512"/>
              <a:ext cx="326100" cy="32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3" name="Google Shape;423;p42"/>
          <p:cNvGrpSpPr/>
          <p:nvPr/>
        </p:nvGrpSpPr>
        <p:grpSpPr>
          <a:xfrm>
            <a:off x="1776626" y="1318143"/>
            <a:ext cx="2460300" cy="2460300"/>
            <a:chOff x="1776626" y="1318143"/>
            <a:chExt cx="2460300" cy="2460300"/>
          </a:xfrm>
        </p:grpSpPr>
        <p:sp>
          <p:nvSpPr>
            <p:cNvPr id="424" name="Google Shape;424;p42"/>
            <p:cNvSpPr/>
            <p:nvPr/>
          </p:nvSpPr>
          <p:spPr>
            <a:xfrm rot="2700000">
              <a:off x="2761975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966072" y="3255512"/>
              <a:ext cx="326100" cy="3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6" name="Google Shape;426;p42"/>
          <p:cNvGrpSpPr/>
          <p:nvPr/>
        </p:nvGrpSpPr>
        <p:grpSpPr>
          <a:xfrm>
            <a:off x="284959" y="1318143"/>
            <a:ext cx="2460300" cy="2460300"/>
            <a:chOff x="284959" y="1318143"/>
            <a:chExt cx="2460300" cy="2460300"/>
          </a:xfrm>
        </p:grpSpPr>
        <p:sp>
          <p:nvSpPr>
            <p:cNvPr id="427" name="Google Shape;427;p42"/>
            <p:cNvSpPr/>
            <p:nvPr/>
          </p:nvSpPr>
          <p:spPr>
            <a:xfrm rot="2700000">
              <a:off x="1270309" y="1053398"/>
              <a:ext cx="489601" cy="2989789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472955" y="3255512"/>
              <a:ext cx="326100" cy="3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29" name="Google Shape;429;p42"/>
          <p:cNvSpPr txBox="1">
            <a:spLocks noGrp="1"/>
          </p:cNvSpPr>
          <p:nvPr>
            <p:ph type="subTitle" idx="1"/>
          </p:nvPr>
        </p:nvSpPr>
        <p:spPr>
          <a:xfrm rot="-2700000">
            <a:off x="599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subTitle" idx="2"/>
          </p:nvPr>
        </p:nvSpPr>
        <p:spPr>
          <a:xfrm rot="-2700000">
            <a:off x="2123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42"/>
          <p:cNvSpPr txBox="1">
            <a:spLocks noGrp="1"/>
          </p:cNvSpPr>
          <p:nvPr>
            <p:ph type="subTitle" idx="3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42"/>
          <p:cNvSpPr txBox="1">
            <a:spLocks noGrp="1"/>
          </p:cNvSpPr>
          <p:nvPr>
            <p:ph type="subTitle" idx="4"/>
          </p:nvPr>
        </p:nvSpPr>
        <p:spPr>
          <a:xfrm rot="-2700000">
            <a:off x="5094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42"/>
          <p:cNvSpPr txBox="1">
            <a:spLocks noGrp="1"/>
          </p:cNvSpPr>
          <p:nvPr>
            <p:ph type="subTitle" idx="5"/>
          </p:nvPr>
        </p:nvSpPr>
        <p:spPr>
          <a:xfrm rot="-2700000">
            <a:off x="65426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42"/>
          <p:cNvSpPr txBox="1">
            <a:spLocks noGrp="1"/>
          </p:cNvSpPr>
          <p:nvPr>
            <p:ph type="subTitle" idx="6"/>
          </p:nvPr>
        </p:nvSpPr>
        <p:spPr>
          <a:xfrm rot="-2700000">
            <a:off x="4996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subTitle" idx="7"/>
          </p:nvPr>
        </p:nvSpPr>
        <p:spPr>
          <a:xfrm rot="-2700000">
            <a:off x="1947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subTitle" idx="8"/>
          </p:nvPr>
        </p:nvSpPr>
        <p:spPr>
          <a:xfrm rot="-2700000">
            <a:off x="34714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subTitle" idx="9"/>
          </p:nvPr>
        </p:nvSpPr>
        <p:spPr>
          <a:xfrm rot="-2700000">
            <a:off x="4919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42"/>
          <p:cNvSpPr txBox="1">
            <a:spLocks noGrp="1"/>
          </p:cNvSpPr>
          <p:nvPr>
            <p:ph type="subTitle" idx="13"/>
          </p:nvPr>
        </p:nvSpPr>
        <p:spPr>
          <a:xfrm rot="-2700000">
            <a:off x="6443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2">
  <p:cSld name="CUSTOM_2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43"/>
          <p:cNvGrpSpPr/>
          <p:nvPr/>
        </p:nvGrpSpPr>
        <p:grpSpPr>
          <a:xfrm>
            <a:off x="363524" y="1258050"/>
            <a:ext cx="2547000" cy="2547000"/>
            <a:chOff x="363524" y="1258050"/>
            <a:chExt cx="2547000" cy="2547000"/>
          </a:xfrm>
        </p:grpSpPr>
        <p:sp>
          <p:nvSpPr>
            <p:cNvPr id="441" name="Google Shape;441;p43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43"/>
          <p:cNvGrpSpPr/>
          <p:nvPr/>
        </p:nvGrpSpPr>
        <p:grpSpPr>
          <a:xfrm>
            <a:off x="2273746" y="1258050"/>
            <a:ext cx="2547000" cy="2547000"/>
            <a:chOff x="2273746" y="1258050"/>
            <a:chExt cx="2547000" cy="2547000"/>
          </a:xfrm>
        </p:grpSpPr>
        <p:sp>
          <p:nvSpPr>
            <p:cNvPr id="444" name="Google Shape;444;p43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6" name="Google Shape;446;p43"/>
          <p:cNvGrpSpPr/>
          <p:nvPr/>
        </p:nvGrpSpPr>
        <p:grpSpPr>
          <a:xfrm>
            <a:off x="4193764" y="1258050"/>
            <a:ext cx="2547000" cy="2547000"/>
            <a:chOff x="4193764" y="1258050"/>
            <a:chExt cx="2547000" cy="2547000"/>
          </a:xfrm>
        </p:grpSpPr>
        <p:sp>
          <p:nvSpPr>
            <p:cNvPr id="447" name="Google Shape;447;p43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9" name="Google Shape;449;p43"/>
          <p:cNvGrpSpPr/>
          <p:nvPr/>
        </p:nvGrpSpPr>
        <p:grpSpPr>
          <a:xfrm>
            <a:off x="6103986" y="1258050"/>
            <a:ext cx="2547000" cy="2547000"/>
            <a:chOff x="6103986" y="1258050"/>
            <a:chExt cx="2547000" cy="2547000"/>
          </a:xfrm>
        </p:grpSpPr>
        <p:sp>
          <p:nvSpPr>
            <p:cNvPr id="450" name="Google Shape;450;p43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2" name="Google Shape;452;p43"/>
          <p:cNvSpPr txBox="1">
            <a:spLocks noGrp="1"/>
          </p:cNvSpPr>
          <p:nvPr>
            <p:ph type="subTitle" idx="1"/>
          </p:nvPr>
        </p:nvSpPr>
        <p:spPr>
          <a:xfrm rot="-2700000">
            <a:off x="75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43"/>
          <p:cNvSpPr txBox="1">
            <a:spLocks noGrp="1"/>
          </p:cNvSpPr>
          <p:nvPr>
            <p:ph type="subTitle" idx="2"/>
          </p:nvPr>
        </p:nvSpPr>
        <p:spPr>
          <a:xfrm rot="-2700000">
            <a:off x="265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43"/>
          <p:cNvSpPr txBox="1">
            <a:spLocks noGrp="1"/>
          </p:cNvSpPr>
          <p:nvPr>
            <p:ph type="subTitle" idx="3"/>
          </p:nvPr>
        </p:nvSpPr>
        <p:spPr>
          <a:xfrm rot="-2700000">
            <a:off x="4561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5" name="Google Shape;455;p43"/>
          <p:cNvSpPr txBox="1">
            <a:spLocks noGrp="1"/>
          </p:cNvSpPr>
          <p:nvPr>
            <p:ph type="subTitle" idx="4"/>
          </p:nvPr>
        </p:nvSpPr>
        <p:spPr>
          <a:xfrm rot="-2700000">
            <a:off x="64664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43"/>
          <p:cNvSpPr txBox="1">
            <a:spLocks noGrp="1"/>
          </p:cNvSpPr>
          <p:nvPr>
            <p:ph type="subTitle" idx="5"/>
          </p:nvPr>
        </p:nvSpPr>
        <p:spPr>
          <a:xfrm rot="-2700000">
            <a:off x="57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43"/>
          <p:cNvSpPr txBox="1">
            <a:spLocks noGrp="1"/>
          </p:cNvSpPr>
          <p:nvPr>
            <p:ph type="subTitle" idx="6"/>
          </p:nvPr>
        </p:nvSpPr>
        <p:spPr>
          <a:xfrm rot="-2700000">
            <a:off x="248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43"/>
          <p:cNvSpPr txBox="1">
            <a:spLocks noGrp="1"/>
          </p:cNvSpPr>
          <p:nvPr>
            <p:ph type="subTitle" idx="7"/>
          </p:nvPr>
        </p:nvSpPr>
        <p:spPr>
          <a:xfrm rot="-2700000">
            <a:off x="4385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3"/>
          <p:cNvSpPr txBox="1">
            <a:spLocks noGrp="1"/>
          </p:cNvSpPr>
          <p:nvPr>
            <p:ph type="subTitle" idx="8"/>
          </p:nvPr>
        </p:nvSpPr>
        <p:spPr>
          <a:xfrm rot="-2700000">
            <a:off x="62908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3">
  <p:cSld name="CUSTOM_22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44"/>
          <p:cNvGrpSpPr/>
          <p:nvPr/>
        </p:nvGrpSpPr>
        <p:grpSpPr>
          <a:xfrm>
            <a:off x="1293736" y="1258050"/>
            <a:ext cx="2547000" cy="2547000"/>
            <a:chOff x="1293736" y="1258050"/>
            <a:chExt cx="2547000" cy="2547000"/>
          </a:xfrm>
        </p:grpSpPr>
        <p:sp>
          <p:nvSpPr>
            <p:cNvPr id="462" name="Google Shape;462;p44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4" name="Google Shape;464;p44"/>
          <p:cNvGrpSpPr/>
          <p:nvPr/>
        </p:nvGrpSpPr>
        <p:grpSpPr>
          <a:xfrm>
            <a:off x="3203958" y="1258050"/>
            <a:ext cx="2547000" cy="2547000"/>
            <a:chOff x="3203958" y="1258050"/>
            <a:chExt cx="2547000" cy="2547000"/>
          </a:xfrm>
        </p:grpSpPr>
        <p:sp>
          <p:nvSpPr>
            <p:cNvPr id="465" name="Google Shape;465;p44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7" name="Google Shape;467;p44"/>
          <p:cNvGrpSpPr/>
          <p:nvPr/>
        </p:nvGrpSpPr>
        <p:grpSpPr>
          <a:xfrm>
            <a:off x="5123977" y="1258050"/>
            <a:ext cx="2547000" cy="2547000"/>
            <a:chOff x="5123977" y="1258050"/>
            <a:chExt cx="2547000" cy="2547000"/>
          </a:xfrm>
        </p:grpSpPr>
        <p:sp>
          <p:nvSpPr>
            <p:cNvPr id="468" name="Google Shape;468;p44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307B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70" name="Google Shape;470;p44"/>
          <p:cNvSpPr txBox="1">
            <a:spLocks noGrp="1"/>
          </p:cNvSpPr>
          <p:nvPr>
            <p:ph type="subTitle" idx="1"/>
          </p:nvPr>
        </p:nvSpPr>
        <p:spPr>
          <a:xfrm rot="-2700000">
            <a:off x="149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44"/>
          <p:cNvSpPr txBox="1">
            <a:spLocks noGrp="1"/>
          </p:cNvSpPr>
          <p:nvPr>
            <p:ph type="subTitle" idx="2"/>
          </p:nvPr>
        </p:nvSpPr>
        <p:spPr>
          <a:xfrm rot="-2700000">
            <a:off x="3395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44"/>
          <p:cNvSpPr txBox="1">
            <a:spLocks noGrp="1"/>
          </p:cNvSpPr>
          <p:nvPr>
            <p:ph type="subTitle" idx="3"/>
          </p:nvPr>
        </p:nvSpPr>
        <p:spPr>
          <a:xfrm rot="-2700000">
            <a:off x="5300274" y="2216425"/>
            <a:ext cx="2234599" cy="4654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 i="1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3" name="Google Shape;473;p44"/>
          <p:cNvSpPr txBox="1">
            <a:spLocks noGrp="1"/>
          </p:cNvSpPr>
          <p:nvPr>
            <p:ph type="subTitle" idx="4"/>
          </p:nvPr>
        </p:nvSpPr>
        <p:spPr>
          <a:xfrm rot="-2700000">
            <a:off x="174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44"/>
          <p:cNvSpPr txBox="1">
            <a:spLocks noGrp="1"/>
          </p:cNvSpPr>
          <p:nvPr>
            <p:ph type="subTitle" idx="5"/>
          </p:nvPr>
        </p:nvSpPr>
        <p:spPr>
          <a:xfrm rot="-2700000">
            <a:off x="35708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5" name="Google Shape;475;p44"/>
          <p:cNvSpPr txBox="1">
            <a:spLocks noGrp="1"/>
          </p:cNvSpPr>
          <p:nvPr>
            <p:ph type="subTitle" idx="6"/>
          </p:nvPr>
        </p:nvSpPr>
        <p:spPr>
          <a:xfrm rot="-2700000">
            <a:off x="5552092" y="2594517"/>
            <a:ext cx="2657166" cy="650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">
  <p:cSld name="CUSTOM_23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45"/>
          <p:cNvGrpSpPr/>
          <p:nvPr/>
        </p:nvGrpSpPr>
        <p:grpSpPr>
          <a:xfrm>
            <a:off x="1251029" y="3790876"/>
            <a:ext cx="6641951" cy="794079"/>
            <a:chOff x="1593000" y="2322568"/>
            <a:chExt cx="5957975" cy="643500"/>
          </a:xfrm>
        </p:grpSpPr>
        <p:sp>
          <p:nvSpPr>
            <p:cNvPr id="478" name="Google Shape;478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3" name="Google Shape;483;p45"/>
          <p:cNvGrpSpPr/>
          <p:nvPr/>
        </p:nvGrpSpPr>
        <p:grpSpPr>
          <a:xfrm>
            <a:off x="1251029" y="2982803"/>
            <a:ext cx="6641951" cy="794079"/>
            <a:chOff x="1593000" y="2322568"/>
            <a:chExt cx="5957975" cy="643500"/>
          </a:xfrm>
        </p:grpSpPr>
        <p:sp>
          <p:nvSpPr>
            <p:cNvPr id="484" name="Google Shape;484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1251029" y="2174697"/>
            <a:ext cx="6641951" cy="794079"/>
            <a:chOff x="1593000" y="2322568"/>
            <a:chExt cx="5957975" cy="643500"/>
          </a:xfrm>
        </p:grpSpPr>
        <p:sp>
          <p:nvSpPr>
            <p:cNvPr id="490" name="Google Shape;490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495" name="Google Shape;495;p45"/>
          <p:cNvGrpSpPr/>
          <p:nvPr/>
        </p:nvGrpSpPr>
        <p:grpSpPr>
          <a:xfrm>
            <a:off x="1251029" y="1366633"/>
            <a:ext cx="6641951" cy="794079"/>
            <a:chOff x="1593000" y="2322568"/>
            <a:chExt cx="5957975" cy="643500"/>
          </a:xfrm>
        </p:grpSpPr>
        <p:sp>
          <p:nvSpPr>
            <p:cNvPr id="496" name="Google Shape;496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01" name="Google Shape;501;p45"/>
          <p:cNvGrpSpPr/>
          <p:nvPr/>
        </p:nvGrpSpPr>
        <p:grpSpPr>
          <a:xfrm>
            <a:off x="1251029" y="558549"/>
            <a:ext cx="6641951" cy="794079"/>
            <a:chOff x="1593000" y="2322568"/>
            <a:chExt cx="5957975" cy="643500"/>
          </a:xfrm>
        </p:grpSpPr>
        <p:sp>
          <p:nvSpPr>
            <p:cNvPr id="502" name="Google Shape;502;p4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07" name="Google Shape;507;p45"/>
          <p:cNvSpPr txBox="1">
            <a:spLocks noGrp="1"/>
          </p:cNvSpPr>
          <p:nvPr>
            <p:ph type="subTitle" idx="1"/>
          </p:nvPr>
        </p:nvSpPr>
        <p:spPr>
          <a:xfrm>
            <a:off x="2046375" y="590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subTitle" idx="2"/>
          </p:nvPr>
        </p:nvSpPr>
        <p:spPr>
          <a:xfrm>
            <a:off x="2046375" y="1352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9" name="Google Shape;509;p45"/>
          <p:cNvSpPr txBox="1">
            <a:spLocks noGrp="1"/>
          </p:cNvSpPr>
          <p:nvPr>
            <p:ph type="subTitle" idx="3"/>
          </p:nvPr>
        </p:nvSpPr>
        <p:spPr>
          <a:xfrm>
            <a:off x="2046375" y="2190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45"/>
          <p:cNvSpPr txBox="1">
            <a:spLocks noGrp="1"/>
          </p:cNvSpPr>
          <p:nvPr>
            <p:ph type="subTitle" idx="4"/>
          </p:nvPr>
        </p:nvSpPr>
        <p:spPr>
          <a:xfrm>
            <a:off x="2046375" y="30288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45"/>
          <p:cNvSpPr txBox="1">
            <a:spLocks noGrp="1"/>
          </p:cNvSpPr>
          <p:nvPr>
            <p:ph type="subTitle" idx="5"/>
          </p:nvPr>
        </p:nvSpPr>
        <p:spPr>
          <a:xfrm>
            <a:off x="2046375" y="38670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45"/>
          <p:cNvSpPr txBox="1">
            <a:spLocks noGrp="1"/>
          </p:cNvSpPr>
          <p:nvPr>
            <p:ph type="subTitle" idx="6"/>
          </p:nvPr>
        </p:nvSpPr>
        <p:spPr>
          <a:xfrm>
            <a:off x="4560975" y="590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45"/>
          <p:cNvSpPr txBox="1">
            <a:spLocks noGrp="1"/>
          </p:cNvSpPr>
          <p:nvPr>
            <p:ph type="subTitle" idx="7"/>
          </p:nvPr>
        </p:nvSpPr>
        <p:spPr>
          <a:xfrm>
            <a:off x="4560975" y="1352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45"/>
          <p:cNvSpPr txBox="1">
            <a:spLocks noGrp="1"/>
          </p:cNvSpPr>
          <p:nvPr>
            <p:ph type="subTitle" idx="8"/>
          </p:nvPr>
        </p:nvSpPr>
        <p:spPr>
          <a:xfrm>
            <a:off x="4560975" y="2190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5" name="Google Shape;515;p45"/>
          <p:cNvSpPr txBox="1">
            <a:spLocks noGrp="1"/>
          </p:cNvSpPr>
          <p:nvPr>
            <p:ph type="subTitle" idx="9"/>
          </p:nvPr>
        </p:nvSpPr>
        <p:spPr>
          <a:xfrm>
            <a:off x="4560975" y="30288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45"/>
          <p:cNvSpPr txBox="1">
            <a:spLocks noGrp="1"/>
          </p:cNvSpPr>
          <p:nvPr>
            <p:ph type="subTitle" idx="13"/>
          </p:nvPr>
        </p:nvSpPr>
        <p:spPr>
          <a:xfrm>
            <a:off x="4560975" y="38670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1">
  <p:cSld name="CUSTOM_23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46"/>
          <p:cNvGrpSpPr/>
          <p:nvPr/>
        </p:nvGrpSpPr>
        <p:grpSpPr>
          <a:xfrm>
            <a:off x="1251029" y="3287603"/>
            <a:ext cx="6641951" cy="794079"/>
            <a:chOff x="1593000" y="2322568"/>
            <a:chExt cx="5957975" cy="643500"/>
          </a:xfrm>
        </p:grpSpPr>
        <p:sp>
          <p:nvSpPr>
            <p:cNvPr id="519" name="Google Shape;519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729E2E">
                <a:alpha val="74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24" name="Google Shape;524;p46"/>
          <p:cNvGrpSpPr/>
          <p:nvPr/>
        </p:nvGrpSpPr>
        <p:grpSpPr>
          <a:xfrm>
            <a:off x="1251029" y="2479497"/>
            <a:ext cx="6641951" cy="794079"/>
            <a:chOff x="1593000" y="2322568"/>
            <a:chExt cx="5957975" cy="643500"/>
          </a:xfrm>
        </p:grpSpPr>
        <p:sp>
          <p:nvSpPr>
            <p:cNvPr id="525" name="Google Shape;525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0" name="Google Shape;530;p46"/>
          <p:cNvGrpSpPr/>
          <p:nvPr/>
        </p:nvGrpSpPr>
        <p:grpSpPr>
          <a:xfrm>
            <a:off x="1251029" y="1671433"/>
            <a:ext cx="6641951" cy="794079"/>
            <a:chOff x="1593000" y="2322568"/>
            <a:chExt cx="5957975" cy="643500"/>
          </a:xfrm>
        </p:grpSpPr>
        <p:sp>
          <p:nvSpPr>
            <p:cNvPr id="531" name="Google Shape;531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36" name="Google Shape;536;p46"/>
          <p:cNvGrpSpPr/>
          <p:nvPr/>
        </p:nvGrpSpPr>
        <p:grpSpPr>
          <a:xfrm>
            <a:off x="1251029" y="863349"/>
            <a:ext cx="6641951" cy="794079"/>
            <a:chOff x="1593000" y="2322568"/>
            <a:chExt cx="5957975" cy="643500"/>
          </a:xfrm>
        </p:grpSpPr>
        <p:sp>
          <p:nvSpPr>
            <p:cNvPr id="537" name="Google Shape;537;p4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42" name="Google Shape;542;p46"/>
          <p:cNvSpPr txBox="1">
            <a:spLocks noGrp="1"/>
          </p:cNvSpPr>
          <p:nvPr>
            <p:ph type="subTitle" idx="1"/>
          </p:nvPr>
        </p:nvSpPr>
        <p:spPr>
          <a:xfrm>
            <a:off x="2046375" y="895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46"/>
          <p:cNvSpPr txBox="1">
            <a:spLocks noGrp="1"/>
          </p:cNvSpPr>
          <p:nvPr>
            <p:ph type="subTitle" idx="2"/>
          </p:nvPr>
        </p:nvSpPr>
        <p:spPr>
          <a:xfrm>
            <a:off x="2046375" y="1657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4" name="Google Shape;544;p46"/>
          <p:cNvSpPr txBox="1">
            <a:spLocks noGrp="1"/>
          </p:cNvSpPr>
          <p:nvPr>
            <p:ph type="subTitle" idx="3"/>
          </p:nvPr>
        </p:nvSpPr>
        <p:spPr>
          <a:xfrm>
            <a:off x="2046375" y="2495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ubTitle" idx="4"/>
          </p:nvPr>
        </p:nvSpPr>
        <p:spPr>
          <a:xfrm>
            <a:off x="2046375" y="33336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46"/>
          <p:cNvSpPr txBox="1">
            <a:spLocks noGrp="1"/>
          </p:cNvSpPr>
          <p:nvPr>
            <p:ph type="subTitle" idx="5"/>
          </p:nvPr>
        </p:nvSpPr>
        <p:spPr>
          <a:xfrm>
            <a:off x="4560975" y="895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46"/>
          <p:cNvSpPr txBox="1">
            <a:spLocks noGrp="1"/>
          </p:cNvSpPr>
          <p:nvPr>
            <p:ph type="subTitle" idx="6"/>
          </p:nvPr>
        </p:nvSpPr>
        <p:spPr>
          <a:xfrm>
            <a:off x="4560975" y="1657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46"/>
          <p:cNvSpPr txBox="1">
            <a:spLocks noGrp="1"/>
          </p:cNvSpPr>
          <p:nvPr>
            <p:ph type="subTitle" idx="7"/>
          </p:nvPr>
        </p:nvSpPr>
        <p:spPr>
          <a:xfrm>
            <a:off x="4560975" y="2495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p46"/>
          <p:cNvSpPr txBox="1">
            <a:spLocks noGrp="1"/>
          </p:cNvSpPr>
          <p:nvPr>
            <p:ph type="subTitle" idx="8"/>
          </p:nvPr>
        </p:nvSpPr>
        <p:spPr>
          <a:xfrm>
            <a:off x="4560975" y="33336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4 2">
  <p:cSld name="CUSTOM_23_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47"/>
          <p:cNvGrpSpPr/>
          <p:nvPr/>
        </p:nvGrpSpPr>
        <p:grpSpPr>
          <a:xfrm>
            <a:off x="1251029" y="2860497"/>
            <a:ext cx="6641951" cy="794079"/>
            <a:chOff x="1593000" y="2322568"/>
            <a:chExt cx="5957975" cy="643500"/>
          </a:xfrm>
        </p:grpSpPr>
        <p:sp>
          <p:nvSpPr>
            <p:cNvPr id="552" name="Google Shape;552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09EE3">
                <a:alpha val="77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57" name="Google Shape;557;p47"/>
          <p:cNvGrpSpPr/>
          <p:nvPr/>
        </p:nvGrpSpPr>
        <p:grpSpPr>
          <a:xfrm>
            <a:off x="1251029" y="2052433"/>
            <a:ext cx="6641951" cy="794079"/>
            <a:chOff x="1593000" y="2322568"/>
            <a:chExt cx="5957975" cy="643500"/>
          </a:xfrm>
        </p:grpSpPr>
        <p:sp>
          <p:nvSpPr>
            <p:cNvPr id="558" name="Google Shape;558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E2A30B">
                <a:alpha val="7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563" name="Google Shape;563;p47"/>
          <p:cNvGrpSpPr/>
          <p:nvPr/>
        </p:nvGrpSpPr>
        <p:grpSpPr>
          <a:xfrm>
            <a:off x="1251029" y="1244349"/>
            <a:ext cx="6641951" cy="794079"/>
            <a:chOff x="1593000" y="2322568"/>
            <a:chExt cx="5957975" cy="643500"/>
          </a:xfrm>
        </p:grpSpPr>
        <p:sp>
          <p:nvSpPr>
            <p:cNvPr id="564" name="Google Shape;564;p4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F501D">
                <a:alpha val="79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569" name="Google Shape;569;p47"/>
          <p:cNvSpPr txBox="1">
            <a:spLocks noGrp="1"/>
          </p:cNvSpPr>
          <p:nvPr>
            <p:ph type="subTitle" idx="1"/>
          </p:nvPr>
        </p:nvSpPr>
        <p:spPr>
          <a:xfrm>
            <a:off x="2046375" y="1276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47"/>
          <p:cNvSpPr txBox="1">
            <a:spLocks noGrp="1"/>
          </p:cNvSpPr>
          <p:nvPr>
            <p:ph type="subTitle" idx="2"/>
          </p:nvPr>
        </p:nvSpPr>
        <p:spPr>
          <a:xfrm>
            <a:off x="2046375" y="20382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47"/>
          <p:cNvSpPr txBox="1">
            <a:spLocks noGrp="1"/>
          </p:cNvSpPr>
          <p:nvPr>
            <p:ph type="subTitle" idx="3"/>
          </p:nvPr>
        </p:nvSpPr>
        <p:spPr>
          <a:xfrm>
            <a:off x="2046375" y="2876400"/>
            <a:ext cx="21447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47"/>
          <p:cNvSpPr txBox="1">
            <a:spLocks noGrp="1"/>
          </p:cNvSpPr>
          <p:nvPr>
            <p:ph type="subTitle" idx="4"/>
          </p:nvPr>
        </p:nvSpPr>
        <p:spPr>
          <a:xfrm>
            <a:off x="4560975" y="1276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47"/>
          <p:cNvSpPr txBox="1">
            <a:spLocks noGrp="1"/>
          </p:cNvSpPr>
          <p:nvPr>
            <p:ph type="subTitle" idx="5"/>
          </p:nvPr>
        </p:nvSpPr>
        <p:spPr>
          <a:xfrm>
            <a:off x="4560975" y="20382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6"/>
          </p:nvPr>
        </p:nvSpPr>
        <p:spPr>
          <a:xfrm>
            <a:off x="4560975" y="2876400"/>
            <a:ext cx="3136800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 i="1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 i="1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5">
  <p:cSld name="CUSTOM_24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48"/>
          <p:cNvGrpSpPr/>
          <p:nvPr/>
        </p:nvGrpSpPr>
        <p:grpSpPr>
          <a:xfrm>
            <a:off x="4385894" y="2370884"/>
            <a:ext cx="375756" cy="411459"/>
            <a:chOff x="3157188" y="909150"/>
            <a:chExt cx="470400" cy="470400"/>
          </a:xfrm>
        </p:grpSpPr>
        <p:sp>
          <p:nvSpPr>
            <p:cNvPr id="577" name="Google Shape;577;p48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8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8"/>
          <p:cNvGrpSpPr/>
          <p:nvPr/>
        </p:nvGrpSpPr>
        <p:grpSpPr>
          <a:xfrm>
            <a:off x="4569290" y="2569542"/>
            <a:ext cx="2946847" cy="1933119"/>
            <a:chOff x="3216519" y="2571750"/>
            <a:chExt cx="1944600" cy="1569600"/>
          </a:xfrm>
        </p:grpSpPr>
        <p:sp>
          <p:nvSpPr>
            <p:cNvPr id="580" name="Google Shape;580;p48"/>
            <p:cNvSpPr txBox="1"/>
            <p:nvPr/>
          </p:nvSpPr>
          <p:spPr>
            <a:xfrm>
              <a:off x="3461163" y="2814260"/>
              <a:ext cx="1451700" cy="459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1" name="Google Shape;581;p48"/>
            <p:cNvSpPr txBox="1"/>
            <p:nvPr/>
          </p:nvSpPr>
          <p:spPr>
            <a:xfrm>
              <a:off x="3461163" y="3274227"/>
              <a:ext cx="1451700" cy="51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-419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amet, consectetur adipiscing elit, sed do eiusmod tempor.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48"/>
            <p:cNvSpPr/>
            <p:nvPr/>
          </p:nvSpPr>
          <p:spPr>
            <a:xfrm rot="10800000">
              <a:off x="3216519" y="2571750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48"/>
          <p:cNvSpPr/>
          <p:nvPr/>
        </p:nvSpPr>
        <p:spPr>
          <a:xfrm flipH="1">
            <a:off x="4569290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8"/>
          <p:cNvSpPr/>
          <p:nvPr/>
        </p:nvSpPr>
        <p:spPr>
          <a:xfrm flipH="1">
            <a:off x="1627906" y="256954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48"/>
          <p:cNvSpPr/>
          <p:nvPr/>
        </p:nvSpPr>
        <p:spPr>
          <a:xfrm rot="10800000">
            <a:off x="1627906" y="640822"/>
            <a:ext cx="2946847" cy="1933119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8"/>
          <p:cNvSpPr txBox="1">
            <a:spLocks noGrp="1"/>
          </p:cNvSpPr>
          <p:nvPr>
            <p:ph type="subTitle" idx="1"/>
          </p:nvPr>
        </p:nvSpPr>
        <p:spPr>
          <a:xfrm>
            <a:off x="18056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48"/>
          <p:cNvSpPr txBox="1">
            <a:spLocks noGrp="1"/>
          </p:cNvSpPr>
          <p:nvPr>
            <p:ph type="subTitle" idx="2"/>
          </p:nvPr>
        </p:nvSpPr>
        <p:spPr>
          <a:xfrm>
            <a:off x="4777450" y="895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48"/>
          <p:cNvSpPr txBox="1">
            <a:spLocks noGrp="1"/>
          </p:cNvSpPr>
          <p:nvPr>
            <p:ph type="subTitle" idx="3"/>
          </p:nvPr>
        </p:nvSpPr>
        <p:spPr>
          <a:xfrm>
            <a:off x="18056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48"/>
          <p:cNvSpPr txBox="1">
            <a:spLocks noGrp="1"/>
          </p:cNvSpPr>
          <p:nvPr>
            <p:ph type="subTitle" idx="4"/>
          </p:nvPr>
        </p:nvSpPr>
        <p:spPr>
          <a:xfrm>
            <a:off x="4777450" y="2800200"/>
            <a:ext cx="2580300" cy="147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">
  <p:cSld name="CUSTOM_25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49"/>
          <p:cNvGrpSpPr/>
          <p:nvPr/>
        </p:nvGrpSpPr>
        <p:grpSpPr>
          <a:xfrm>
            <a:off x="904562" y="996759"/>
            <a:ext cx="7334917" cy="2922300"/>
            <a:chOff x="2150" y="0"/>
            <a:chExt cx="7334917" cy="2922300"/>
          </a:xfrm>
        </p:grpSpPr>
        <p:sp>
          <p:nvSpPr>
            <p:cNvPr id="592" name="Google Shape;592;p49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9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9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9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9"/>
            <p:cNvSpPr/>
            <p:nvPr/>
          </p:nvSpPr>
          <p:spPr>
            <a:xfrm>
              <a:off x="6042567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9"/>
          <p:cNvSpPr txBox="1">
            <a:spLocks noGrp="1"/>
          </p:cNvSpPr>
          <p:nvPr>
            <p:ph type="subTitle" idx="1"/>
          </p:nvPr>
        </p:nvSpPr>
        <p:spPr>
          <a:xfrm>
            <a:off x="904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49"/>
          <p:cNvSpPr txBox="1">
            <a:spLocks noGrp="1"/>
          </p:cNvSpPr>
          <p:nvPr>
            <p:ph type="subTitle" idx="2"/>
          </p:nvPr>
        </p:nvSpPr>
        <p:spPr>
          <a:xfrm>
            <a:off x="242855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49"/>
          <p:cNvSpPr txBox="1">
            <a:spLocks noGrp="1"/>
          </p:cNvSpPr>
          <p:nvPr>
            <p:ph type="subTitle" idx="3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subTitle" idx="4"/>
          </p:nvPr>
        </p:nvSpPr>
        <p:spPr>
          <a:xfrm>
            <a:off x="5424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subTitle" idx="5"/>
          </p:nvPr>
        </p:nvSpPr>
        <p:spPr>
          <a:xfrm>
            <a:off x="6948600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1">
  <p:cSld name="CUSTOM_25_1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50"/>
          <p:cNvGrpSpPr/>
          <p:nvPr/>
        </p:nvGrpSpPr>
        <p:grpSpPr>
          <a:xfrm>
            <a:off x="904562" y="996759"/>
            <a:ext cx="6786481" cy="2922300"/>
            <a:chOff x="2150" y="0"/>
            <a:chExt cx="6786481" cy="2922300"/>
          </a:xfrm>
        </p:grpSpPr>
        <p:sp>
          <p:nvSpPr>
            <p:cNvPr id="605" name="Google Shape;605;p50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21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122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30223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4532463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50"/>
          <p:cNvSpPr txBox="1">
            <a:spLocks noGrp="1"/>
          </p:cNvSpPr>
          <p:nvPr>
            <p:ph type="subTitle" idx="1"/>
          </p:nvPr>
        </p:nvSpPr>
        <p:spPr>
          <a:xfrm>
            <a:off x="3926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50"/>
          <p:cNvSpPr txBox="1">
            <a:spLocks noGrp="1"/>
          </p:cNvSpPr>
          <p:nvPr>
            <p:ph type="subTitle" idx="2"/>
          </p:nvPr>
        </p:nvSpPr>
        <p:spPr>
          <a:xfrm>
            <a:off x="5450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50"/>
          <p:cNvSpPr txBox="1">
            <a:spLocks noGrp="1"/>
          </p:cNvSpPr>
          <p:nvPr>
            <p:ph type="subTitle" idx="3"/>
          </p:nvPr>
        </p:nvSpPr>
        <p:spPr>
          <a:xfrm>
            <a:off x="2402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50"/>
          <p:cNvSpPr txBox="1">
            <a:spLocks noGrp="1"/>
          </p:cNvSpPr>
          <p:nvPr>
            <p:ph type="subTitle" idx="4"/>
          </p:nvPr>
        </p:nvSpPr>
        <p:spPr>
          <a:xfrm>
            <a:off x="8785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2">
  <p:cSld name="CUSTOM_2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400"/>
              <a:buFont typeface="Roboto"/>
              <a:buNone/>
              <a:defRPr sz="34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6 2">
  <p:cSld name="CUSTOM_25_2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51"/>
          <p:cNvGrpSpPr/>
          <p:nvPr/>
        </p:nvGrpSpPr>
        <p:grpSpPr>
          <a:xfrm>
            <a:off x="1452843" y="996759"/>
            <a:ext cx="6238200" cy="2922300"/>
            <a:chOff x="550431" y="0"/>
            <a:chExt cx="6238200" cy="2922300"/>
          </a:xfrm>
        </p:grpSpPr>
        <p:sp>
          <p:nvSpPr>
            <p:cNvPr id="616" name="Google Shape;616;p51"/>
            <p:cNvSpPr/>
            <p:nvPr/>
          </p:nvSpPr>
          <p:spPr>
            <a:xfrm>
              <a:off x="550431" y="0"/>
              <a:ext cx="6238200" cy="29223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FEFE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916550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2426654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3936758" y="876697"/>
              <a:ext cx="1294500" cy="1168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51"/>
          <p:cNvSpPr txBox="1">
            <a:spLocks noGrp="1"/>
          </p:cNvSpPr>
          <p:nvPr>
            <p:ph type="subTitle" idx="1"/>
          </p:nvPr>
        </p:nvSpPr>
        <p:spPr>
          <a:xfrm>
            <a:off x="1792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1" name="Google Shape;621;p51"/>
          <p:cNvSpPr txBox="1">
            <a:spLocks noGrp="1"/>
          </p:cNvSpPr>
          <p:nvPr>
            <p:ph type="subTitle" idx="2"/>
          </p:nvPr>
        </p:nvSpPr>
        <p:spPr>
          <a:xfrm>
            <a:off x="3316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51"/>
          <p:cNvSpPr txBox="1">
            <a:spLocks noGrp="1"/>
          </p:cNvSpPr>
          <p:nvPr>
            <p:ph type="subTitle" idx="3"/>
          </p:nvPr>
        </p:nvSpPr>
        <p:spPr>
          <a:xfrm>
            <a:off x="4840975" y="1882325"/>
            <a:ext cx="1294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">
  <p:cSld name="CUSTOM_26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52"/>
          <p:cNvGrpSpPr/>
          <p:nvPr/>
        </p:nvGrpSpPr>
        <p:grpSpPr>
          <a:xfrm>
            <a:off x="1524429" y="730345"/>
            <a:ext cx="6095137" cy="3682817"/>
            <a:chOff x="622" y="254077"/>
            <a:chExt cx="8126850" cy="4910422"/>
          </a:xfrm>
        </p:grpSpPr>
        <p:sp>
          <p:nvSpPr>
            <p:cNvPr id="625" name="Google Shape;625;p52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2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2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2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2"/>
            <p:cNvSpPr/>
            <p:nvPr/>
          </p:nvSpPr>
          <p:spPr>
            <a:xfrm>
              <a:off x="899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2"/>
            <p:cNvSpPr/>
            <p:nvPr/>
          </p:nvSpPr>
          <p:spPr>
            <a:xfrm rot="-5400000">
              <a:off x="3107584" y="1707130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2"/>
            <p:cNvSpPr/>
            <p:nvPr/>
          </p:nvSpPr>
          <p:spPr>
            <a:xfrm>
              <a:off x="3070447" y="254077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2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2"/>
            <p:cNvSpPr/>
            <p:nvPr/>
          </p:nvSpPr>
          <p:spPr>
            <a:xfrm>
              <a:off x="5241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2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2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6" name="Google Shape;636;p52"/>
          <p:cNvSpPr txBox="1">
            <a:spLocks noGrp="1"/>
          </p:cNvSpPr>
          <p:nvPr>
            <p:ph type="subTitle" idx="1"/>
          </p:nvPr>
        </p:nvSpPr>
        <p:spPr>
          <a:xfrm>
            <a:off x="2250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7" name="Google Shape;637;p52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52"/>
          <p:cNvSpPr txBox="1">
            <a:spLocks noGrp="1"/>
          </p:cNvSpPr>
          <p:nvPr>
            <p:ph type="subTitle" idx="3"/>
          </p:nvPr>
        </p:nvSpPr>
        <p:spPr>
          <a:xfrm>
            <a:off x="3850375" y="739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52"/>
          <p:cNvSpPr txBox="1">
            <a:spLocks noGrp="1"/>
          </p:cNvSpPr>
          <p:nvPr>
            <p:ph type="subTitle" idx="4"/>
          </p:nvPr>
        </p:nvSpPr>
        <p:spPr>
          <a:xfrm>
            <a:off x="5526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52"/>
          <p:cNvSpPr txBox="1">
            <a:spLocks noGrp="1"/>
          </p:cNvSpPr>
          <p:nvPr>
            <p:ph type="subTitle" idx="5"/>
          </p:nvPr>
        </p:nvSpPr>
        <p:spPr>
          <a:xfrm>
            <a:off x="62125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52"/>
          <p:cNvSpPr txBox="1">
            <a:spLocks noGrp="1"/>
          </p:cNvSpPr>
          <p:nvPr>
            <p:ph type="subTitle" idx="6"/>
          </p:nvPr>
        </p:nvSpPr>
        <p:spPr>
          <a:xfrm>
            <a:off x="3850375" y="3061625"/>
            <a:ext cx="13953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7 1">
  <p:cSld name="CUSTOM_26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3"/>
          <p:cNvGrpSpPr/>
          <p:nvPr/>
        </p:nvGrpSpPr>
        <p:grpSpPr>
          <a:xfrm>
            <a:off x="1524429" y="1404693"/>
            <a:ext cx="6095137" cy="3008468"/>
            <a:chOff x="622" y="1153208"/>
            <a:chExt cx="8126850" cy="4011291"/>
          </a:xfrm>
        </p:grpSpPr>
        <p:sp>
          <p:nvSpPr>
            <p:cNvPr id="644" name="Google Shape;644;p53"/>
            <p:cNvSpPr/>
            <p:nvPr/>
          </p:nvSpPr>
          <p:spPr>
            <a:xfrm>
              <a:off x="3018155" y="3072899"/>
              <a:ext cx="2091600" cy="2091600"/>
            </a:xfrm>
            <a:prstGeom prst="ellipse">
              <a:avLst/>
            </a:prstGeom>
            <a:solidFill>
              <a:schemeClr val="dk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3"/>
            <p:cNvSpPr/>
            <p:nvPr/>
          </p:nvSpPr>
          <p:spPr>
            <a:xfrm rot="10800000">
              <a:off x="994036" y="3820709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3"/>
            <p:cNvSpPr/>
            <p:nvPr/>
          </p:nvSpPr>
          <p:spPr>
            <a:xfrm>
              <a:off x="62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1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3"/>
            <p:cNvSpPr/>
            <p:nvPr/>
          </p:nvSpPr>
          <p:spPr>
            <a:xfrm rot="-8100000">
              <a:off x="1613256" y="2326274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3"/>
            <p:cNvSpPr/>
            <p:nvPr/>
          </p:nvSpPr>
          <p:spPr>
            <a:xfrm>
              <a:off x="1407753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3"/>
            <p:cNvSpPr/>
            <p:nvPr/>
          </p:nvSpPr>
          <p:spPr>
            <a:xfrm rot="-2700000">
              <a:off x="4602132" y="2326246"/>
              <a:ext cx="1912582" cy="596091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3"/>
            <p:cNvSpPr/>
            <p:nvPr/>
          </p:nvSpPr>
          <p:spPr>
            <a:xfrm>
              <a:off x="4733141" y="1153208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3"/>
            <p:cNvSpPr/>
            <p:nvPr/>
          </p:nvSpPr>
          <p:spPr>
            <a:xfrm>
              <a:off x="5221163" y="3820678"/>
              <a:ext cx="1912800" cy="596100"/>
            </a:xfrm>
            <a:prstGeom prst="leftArrow">
              <a:avLst>
                <a:gd name="adj1" fmla="val 60000"/>
                <a:gd name="adj2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3"/>
            <p:cNvSpPr/>
            <p:nvPr/>
          </p:nvSpPr>
          <p:spPr>
            <a:xfrm>
              <a:off x="6140272" y="3323902"/>
              <a:ext cx="1987200" cy="1589700"/>
            </a:xfrm>
            <a:prstGeom prst="roundRect">
              <a:avLst>
                <a:gd name="adj" fmla="val 10000"/>
              </a:avLst>
            </a:prstGeom>
            <a:solidFill>
              <a:schemeClr val="accent4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53"/>
          <p:cNvSpPr txBox="1">
            <a:spLocks noGrp="1"/>
          </p:cNvSpPr>
          <p:nvPr>
            <p:ph type="subTitle" idx="1"/>
          </p:nvPr>
        </p:nvSpPr>
        <p:spPr>
          <a:xfrm>
            <a:off x="26311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53"/>
          <p:cNvSpPr txBox="1">
            <a:spLocks noGrp="1"/>
          </p:cNvSpPr>
          <p:nvPr>
            <p:ph type="subTitle" idx="2"/>
          </p:nvPr>
        </p:nvSpPr>
        <p:spPr>
          <a:xfrm>
            <a:off x="1564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53"/>
          <p:cNvSpPr txBox="1">
            <a:spLocks noGrp="1"/>
          </p:cNvSpPr>
          <p:nvPr>
            <p:ph type="subTitle" idx="3"/>
          </p:nvPr>
        </p:nvSpPr>
        <p:spPr>
          <a:xfrm>
            <a:off x="5145775" y="14251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53"/>
          <p:cNvSpPr txBox="1">
            <a:spLocks noGrp="1"/>
          </p:cNvSpPr>
          <p:nvPr>
            <p:ph type="subTitle" idx="4"/>
          </p:nvPr>
        </p:nvSpPr>
        <p:spPr>
          <a:xfrm>
            <a:off x="6136375" y="3025325"/>
            <a:ext cx="13953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53"/>
          <p:cNvSpPr txBox="1">
            <a:spLocks noGrp="1"/>
          </p:cNvSpPr>
          <p:nvPr>
            <p:ph type="subTitle" idx="5"/>
          </p:nvPr>
        </p:nvSpPr>
        <p:spPr>
          <a:xfrm>
            <a:off x="3850375" y="3061625"/>
            <a:ext cx="1422000" cy="11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">
  <p:cSld name="CUSTOM_27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" name="Google Shape;659;p54"/>
          <p:cNvGrpSpPr/>
          <p:nvPr/>
        </p:nvGrpSpPr>
        <p:grpSpPr>
          <a:xfrm>
            <a:off x="1504776" y="862491"/>
            <a:ext cx="6134494" cy="2754334"/>
            <a:chOff x="-145" y="2594"/>
            <a:chExt cx="5342705" cy="2420754"/>
          </a:xfrm>
        </p:grpSpPr>
        <p:sp>
          <p:nvSpPr>
            <p:cNvPr id="660" name="Google Shape;660;p54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4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4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4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4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4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54"/>
          <p:cNvGrpSpPr/>
          <p:nvPr/>
        </p:nvGrpSpPr>
        <p:grpSpPr>
          <a:xfrm>
            <a:off x="1504776" y="3481669"/>
            <a:ext cx="6134494" cy="794981"/>
            <a:chOff x="-145" y="1724648"/>
            <a:chExt cx="5342705" cy="698700"/>
          </a:xfrm>
        </p:grpSpPr>
        <p:sp>
          <p:nvSpPr>
            <p:cNvPr id="669" name="Google Shape;669;p54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4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1" name="Google Shape;671;p54"/>
          <p:cNvSpPr txBox="1">
            <a:spLocks noGrp="1"/>
          </p:cNvSpPr>
          <p:nvPr>
            <p:ph type="subTitle" idx="1"/>
          </p:nvPr>
        </p:nvSpPr>
        <p:spPr>
          <a:xfrm>
            <a:off x="2077000" y="862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54"/>
          <p:cNvSpPr txBox="1">
            <a:spLocks noGrp="1"/>
          </p:cNvSpPr>
          <p:nvPr>
            <p:ph type="subTitle" idx="2"/>
          </p:nvPr>
        </p:nvSpPr>
        <p:spPr>
          <a:xfrm>
            <a:off x="2077000" y="1548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54"/>
          <p:cNvSpPr txBox="1">
            <a:spLocks noGrp="1"/>
          </p:cNvSpPr>
          <p:nvPr>
            <p:ph type="subTitle" idx="3"/>
          </p:nvPr>
        </p:nvSpPr>
        <p:spPr>
          <a:xfrm>
            <a:off x="2077000" y="2157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54"/>
          <p:cNvSpPr txBox="1">
            <a:spLocks noGrp="1"/>
          </p:cNvSpPr>
          <p:nvPr>
            <p:ph type="subTitle" idx="4"/>
          </p:nvPr>
        </p:nvSpPr>
        <p:spPr>
          <a:xfrm>
            <a:off x="2077000" y="2843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54"/>
          <p:cNvSpPr txBox="1">
            <a:spLocks noGrp="1"/>
          </p:cNvSpPr>
          <p:nvPr>
            <p:ph type="subTitle" idx="5"/>
          </p:nvPr>
        </p:nvSpPr>
        <p:spPr>
          <a:xfrm>
            <a:off x="2077000" y="3453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">
  <p:cSld name="CUSTOM_27_1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55"/>
          <p:cNvGrpSpPr/>
          <p:nvPr/>
        </p:nvGrpSpPr>
        <p:grpSpPr>
          <a:xfrm>
            <a:off x="1504776" y="1014891"/>
            <a:ext cx="6134494" cy="2754334"/>
            <a:chOff x="-145" y="2594"/>
            <a:chExt cx="5342705" cy="2420754"/>
          </a:xfrm>
        </p:grpSpPr>
        <p:sp>
          <p:nvSpPr>
            <p:cNvPr id="678" name="Google Shape;678;p55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5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5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5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5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5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5"/>
            <p:cNvSpPr/>
            <p:nvPr/>
          </p:nvSpPr>
          <p:spPr>
            <a:xfrm rot="5400000">
              <a:off x="-104845" y="1829348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5"/>
            <p:cNvSpPr/>
            <p:nvPr/>
          </p:nvSpPr>
          <p:spPr>
            <a:xfrm rot="5400000">
              <a:off x="2688760" y="-474951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55"/>
          <p:cNvSpPr txBox="1">
            <a:spLocks noGrp="1"/>
          </p:cNvSpPr>
          <p:nvPr>
            <p:ph type="subTitle" idx="1"/>
          </p:nvPr>
        </p:nvSpPr>
        <p:spPr>
          <a:xfrm>
            <a:off x="2077000" y="10149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55"/>
          <p:cNvSpPr txBox="1">
            <a:spLocks noGrp="1"/>
          </p:cNvSpPr>
          <p:nvPr>
            <p:ph type="subTitle" idx="2"/>
          </p:nvPr>
        </p:nvSpPr>
        <p:spPr>
          <a:xfrm>
            <a:off x="2077000" y="1700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55"/>
          <p:cNvSpPr txBox="1">
            <a:spLocks noGrp="1"/>
          </p:cNvSpPr>
          <p:nvPr>
            <p:ph type="subTitle" idx="3"/>
          </p:nvPr>
        </p:nvSpPr>
        <p:spPr>
          <a:xfrm>
            <a:off x="2077000" y="23103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55"/>
          <p:cNvSpPr txBox="1">
            <a:spLocks noGrp="1"/>
          </p:cNvSpPr>
          <p:nvPr>
            <p:ph type="subTitle" idx="4"/>
          </p:nvPr>
        </p:nvSpPr>
        <p:spPr>
          <a:xfrm>
            <a:off x="2077000" y="2996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8 1 1">
  <p:cSld name="CUSTOM_27_1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56"/>
          <p:cNvGrpSpPr/>
          <p:nvPr/>
        </p:nvGrpSpPr>
        <p:grpSpPr>
          <a:xfrm>
            <a:off x="1504776" y="1319691"/>
            <a:ext cx="6134494" cy="2101216"/>
            <a:chOff x="-145" y="2594"/>
            <a:chExt cx="5342705" cy="1846736"/>
          </a:xfrm>
        </p:grpSpPr>
        <p:sp>
          <p:nvSpPr>
            <p:cNvPr id="692" name="Google Shape;692;p56"/>
            <p:cNvSpPr/>
            <p:nvPr/>
          </p:nvSpPr>
          <p:spPr>
            <a:xfrm rot="5400000">
              <a:off x="-104845" y="107294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6"/>
            <p:cNvSpPr/>
            <p:nvPr/>
          </p:nvSpPr>
          <p:spPr>
            <a:xfrm rot="5400000">
              <a:off x="2688609" y="-2196855"/>
              <a:ext cx="4545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6"/>
            <p:cNvSpPr/>
            <p:nvPr/>
          </p:nvSpPr>
          <p:spPr>
            <a:xfrm rot="5400000">
              <a:off x="-104845" y="681312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rgbClr val="E2A30B"/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6"/>
            <p:cNvSpPr/>
            <p:nvPr/>
          </p:nvSpPr>
          <p:spPr>
            <a:xfrm rot="5400000">
              <a:off x="2688760" y="-1622987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E2A30B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6"/>
            <p:cNvSpPr/>
            <p:nvPr/>
          </p:nvSpPr>
          <p:spPr>
            <a:xfrm rot="5400000">
              <a:off x="-104845" y="1255330"/>
              <a:ext cx="698700" cy="4893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6"/>
            <p:cNvSpPr/>
            <p:nvPr/>
          </p:nvSpPr>
          <p:spPr>
            <a:xfrm rot="5400000">
              <a:off x="2688760" y="-1048969"/>
              <a:ext cx="454200" cy="48534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56"/>
          <p:cNvSpPr txBox="1">
            <a:spLocks noGrp="1"/>
          </p:cNvSpPr>
          <p:nvPr>
            <p:ph type="subTitle" idx="1"/>
          </p:nvPr>
        </p:nvSpPr>
        <p:spPr>
          <a:xfrm>
            <a:off x="2077000" y="13197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56"/>
          <p:cNvSpPr txBox="1">
            <a:spLocks noGrp="1"/>
          </p:cNvSpPr>
          <p:nvPr>
            <p:ph type="subTitle" idx="2"/>
          </p:nvPr>
        </p:nvSpPr>
        <p:spPr>
          <a:xfrm>
            <a:off x="2077000" y="20055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56"/>
          <p:cNvSpPr txBox="1">
            <a:spLocks noGrp="1"/>
          </p:cNvSpPr>
          <p:nvPr>
            <p:ph type="subTitle" idx="3"/>
          </p:nvPr>
        </p:nvSpPr>
        <p:spPr>
          <a:xfrm>
            <a:off x="2077000" y="2615100"/>
            <a:ext cx="55623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9">
  <p:cSld name="CUSTOM_28"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57"/>
          <p:cNvGrpSpPr/>
          <p:nvPr/>
        </p:nvGrpSpPr>
        <p:grpSpPr>
          <a:xfrm>
            <a:off x="712381" y="659587"/>
            <a:ext cx="7666200" cy="3286690"/>
            <a:chOff x="0" y="35811"/>
            <a:chExt cx="7666200" cy="3286690"/>
          </a:xfrm>
        </p:grpSpPr>
        <p:sp>
          <p:nvSpPr>
            <p:cNvPr id="703" name="Google Shape;703;p57"/>
            <p:cNvSpPr/>
            <p:nvPr/>
          </p:nvSpPr>
          <p:spPr>
            <a:xfrm>
              <a:off x="0" y="404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7"/>
            <p:cNvSpPr/>
            <p:nvPr/>
          </p:nvSpPr>
          <p:spPr>
            <a:xfrm>
              <a:off x="383303" y="35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7"/>
            <p:cNvSpPr/>
            <p:nvPr/>
          </p:nvSpPr>
          <p:spPr>
            <a:xfrm>
              <a:off x="0" y="153881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7"/>
            <p:cNvSpPr/>
            <p:nvPr/>
          </p:nvSpPr>
          <p:spPr>
            <a:xfrm>
              <a:off x="383303" y="1169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7"/>
            <p:cNvSpPr/>
            <p:nvPr/>
          </p:nvSpPr>
          <p:spPr>
            <a:xfrm>
              <a:off x="0" y="2692501"/>
              <a:ext cx="7666200" cy="630000"/>
            </a:xfrm>
            <a:prstGeom prst="rect">
              <a:avLst/>
            </a:prstGeom>
            <a:solidFill>
              <a:srgbClr val="FFFFFF">
                <a:alpha val="89800"/>
              </a:srgbClr>
            </a:solidFill>
            <a:ln w="9525" cap="flat" cmpd="sng">
              <a:solidFill>
                <a:srgbClr val="009EE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7"/>
            <p:cNvSpPr/>
            <p:nvPr/>
          </p:nvSpPr>
          <p:spPr>
            <a:xfrm>
              <a:off x="383303" y="2303811"/>
              <a:ext cx="7003800" cy="738000"/>
            </a:xfrm>
            <a:prstGeom prst="roundRect">
              <a:avLst>
                <a:gd name="adj" fmla="val 16667"/>
              </a:avLst>
            </a:prstGeom>
            <a:solidFill>
              <a:srgbClr val="009EE3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57"/>
          <p:cNvSpPr txBox="1">
            <a:spLocks noGrp="1"/>
          </p:cNvSpPr>
          <p:nvPr>
            <p:ph type="subTitle" idx="1"/>
          </p:nvPr>
        </p:nvSpPr>
        <p:spPr>
          <a:xfrm>
            <a:off x="1211075" y="782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57"/>
          <p:cNvSpPr txBox="1">
            <a:spLocks noGrp="1"/>
          </p:cNvSpPr>
          <p:nvPr>
            <p:ph type="subTitle" idx="2"/>
          </p:nvPr>
        </p:nvSpPr>
        <p:spPr>
          <a:xfrm>
            <a:off x="1211075" y="1925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57"/>
          <p:cNvSpPr txBox="1">
            <a:spLocks noGrp="1"/>
          </p:cNvSpPr>
          <p:nvPr>
            <p:ph type="subTitle" idx="3"/>
          </p:nvPr>
        </p:nvSpPr>
        <p:spPr>
          <a:xfrm>
            <a:off x="1211075" y="3068825"/>
            <a:ext cx="67638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">
  <p:cSld name="CUSTOM_29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8"/>
          <p:cNvSpPr/>
          <p:nvPr/>
        </p:nvSpPr>
        <p:spPr>
          <a:xfrm>
            <a:off x="6249080" y="217933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8"/>
          <p:cNvSpPr/>
          <p:nvPr/>
        </p:nvSpPr>
        <p:spPr>
          <a:xfrm>
            <a:off x="6264005" y="36277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8"/>
          <p:cNvSpPr/>
          <p:nvPr/>
        </p:nvSpPr>
        <p:spPr>
          <a:xfrm>
            <a:off x="6264005" y="614692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2285680" y="3629705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58"/>
          <p:cNvSpPr/>
          <p:nvPr/>
        </p:nvSpPr>
        <p:spPr>
          <a:xfrm>
            <a:off x="2285680" y="6193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58"/>
          <p:cNvSpPr/>
          <p:nvPr/>
        </p:nvSpPr>
        <p:spPr>
          <a:xfrm>
            <a:off x="2285680" y="21850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9" name="Google Shape;719;p58"/>
          <p:cNvCxnSpPr>
            <a:stCxn id="720" idx="2"/>
            <a:endCxn id="718" idx="6"/>
          </p:cNvCxnSpPr>
          <p:nvPr/>
        </p:nvCxnSpPr>
        <p:spPr>
          <a:xfrm flipH="1">
            <a:off x="2880088" y="2476454"/>
            <a:ext cx="831300" cy="5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58"/>
          <p:cNvCxnSpPr>
            <a:stCxn id="713" idx="2"/>
            <a:endCxn id="720" idx="6"/>
          </p:cNvCxnSpPr>
          <p:nvPr/>
        </p:nvCxnSpPr>
        <p:spPr>
          <a:xfrm rot="10800000">
            <a:off x="5346680" y="2476480"/>
            <a:ext cx="9024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58"/>
          <p:cNvCxnSpPr>
            <a:stCxn id="720" idx="3"/>
            <a:endCxn id="716" idx="6"/>
          </p:cNvCxnSpPr>
          <p:nvPr/>
        </p:nvCxnSpPr>
        <p:spPr>
          <a:xfrm rot="5400000">
            <a:off x="2979322" y="2955170"/>
            <a:ext cx="872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58"/>
          <p:cNvCxnSpPr>
            <a:stCxn id="720" idx="1"/>
            <a:endCxn id="717" idx="6"/>
          </p:cNvCxnSpPr>
          <p:nvPr/>
        </p:nvCxnSpPr>
        <p:spPr>
          <a:xfrm rot="5400000" flipH="1">
            <a:off x="2924422" y="871839"/>
            <a:ext cx="9819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58"/>
          <p:cNvCxnSpPr>
            <a:stCxn id="720" idx="7"/>
            <a:endCxn id="715" idx="2"/>
          </p:cNvCxnSpPr>
          <p:nvPr/>
        </p:nvCxnSpPr>
        <p:spPr>
          <a:xfrm rot="-5400000">
            <a:off x="5192403" y="826689"/>
            <a:ext cx="9864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25" name="Google Shape;725;p58"/>
          <p:cNvCxnSpPr>
            <a:stCxn id="720" idx="5"/>
            <a:endCxn id="714" idx="2"/>
          </p:cNvCxnSpPr>
          <p:nvPr/>
        </p:nvCxnSpPr>
        <p:spPr>
          <a:xfrm rot="-5400000" flipH="1">
            <a:off x="5250453" y="2911370"/>
            <a:ext cx="8703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20" name="Google Shape;720;p58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subTitle" idx="1"/>
          </p:nvPr>
        </p:nvSpPr>
        <p:spPr>
          <a:xfrm>
            <a:off x="2077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7" name="Google Shape;727;p58"/>
          <p:cNvSpPr txBox="1">
            <a:spLocks noGrp="1"/>
          </p:cNvSpPr>
          <p:nvPr>
            <p:ph type="subTitle" idx="2"/>
          </p:nvPr>
        </p:nvSpPr>
        <p:spPr>
          <a:xfrm>
            <a:off x="2077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58"/>
          <p:cNvSpPr txBox="1">
            <a:spLocks noGrp="1"/>
          </p:cNvSpPr>
          <p:nvPr>
            <p:ph type="subTitle" idx="3"/>
          </p:nvPr>
        </p:nvSpPr>
        <p:spPr>
          <a:xfrm>
            <a:off x="2077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58"/>
          <p:cNvSpPr txBox="1">
            <a:spLocks noGrp="1"/>
          </p:cNvSpPr>
          <p:nvPr>
            <p:ph type="subTitle" idx="4"/>
          </p:nvPr>
        </p:nvSpPr>
        <p:spPr>
          <a:xfrm>
            <a:off x="6913375" y="630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58"/>
          <p:cNvSpPr txBox="1">
            <a:spLocks noGrp="1"/>
          </p:cNvSpPr>
          <p:nvPr>
            <p:ph type="subTitle" idx="5"/>
          </p:nvPr>
        </p:nvSpPr>
        <p:spPr>
          <a:xfrm>
            <a:off x="6913375" y="2230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1" name="Google Shape;731;p58"/>
          <p:cNvSpPr txBox="1">
            <a:spLocks noGrp="1"/>
          </p:cNvSpPr>
          <p:nvPr>
            <p:ph type="subTitle" idx="6"/>
          </p:nvPr>
        </p:nvSpPr>
        <p:spPr>
          <a:xfrm>
            <a:off x="6913375" y="36784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2" name="Google Shape;732;p58"/>
          <p:cNvSpPr txBox="1">
            <a:spLocks noGrp="1"/>
          </p:cNvSpPr>
          <p:nvPr>
            <p:ph type="subTitle" idx="7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0 1">
  <p:cSld name="CUSTOM_29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6264005" y="3322917"/>
            <a:ext cx="594300" cy="59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59"/>
          <p:cNvSpPr/>
          <p:nvPr/>
        </p:nvSpPr>
        <p:spPr>
          <a:xfrm>
            <a:off x="6264005" y="919492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2285680" y="3347030"/>
            <a:ext cx="594300" cy="594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59"/>
          <p:cNvSpPr/>
          <p:nvPr/>
        </p:nvSpPr>
        <p:spPr>
          <a:xfrm>
            <a:off x="2285680" y="924167"/>
            <a:ext cx="594300" cy="59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8" name="Google Shape;738;p59"/>
          <p:cNvCxnSpPr>
            <a:stCxn id="739" idx="3"/>
            <a:endCxn id="736" idx="6"/>
          </p:cNvCxnSpPr>
          <p:nvPr/>
        </p:nvCxnSpPr>
        <p:spPr>
          <a:xfrm rot="5400000">
            <a:off x="3120622" y="2813870"/>
            <a:ext cx="5895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0" name="Google Shape;740;p59"/>
          <p:cNvCxnSpPr>
            <a:stCxn id="739" idx="1"/>
            <a:endCxn id="737" idx="6"/>
          </p:cNvCxnSpPr>
          <p:nvPr/>
        </p:nvCxnSpPr>
        <p:spPr>
          <a:xfrm rot="5400000" flipH="1">
            <a:off x="3076822" y="1024239"/>
            <a:ext cx="677100" cy="10710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1" name="Google Shape;741;p59"/>
          <p:cNvCxnSpPr>
            <a:stCxn id="739" idx="7"/>
            <a:endCxn id="735" idx="2"/>
          </p:cNvCxnSpPr>
          <p:nvPr/>
        </p:nvCxnSpPr>
        <p:spPr>
          <a:xfrm rot="-5400000">
            <a:off x="5344803" y="979089"/>
            <a:ext cx="681600" cy="11568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59"/>
          <p:cNvCxnSpPr/>
          <p:nvPr/>
        </p:nvCxnSpPr>
        <p:spPr>
          <a:xfrm>
            <a:off x="5107205" y="3076692"/>
            <a:ext cx="1156800" cy="565500"/>
          </a:xfrm>
          <a:prstGeom prst="bentConnector3">
            <a:avLst>
              <a:gd name="adj1" fmla="val -608"/>
            </a:avLst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39" name="Google Shape;739;p59"/>
          <p:cNvSpPr/>
          <p:nvPr/>
        </p:nvSpPr>
        <p:spPr>
          <a:xfrm>
            <a:off x="3711388" y="1658804"/>
            <a:ext cx="1635300" cy="1635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9"/>
          <p:cNvSpPr txBox="1">
            <a:spLocks noGrp="1"/>
          </p:cNvSpPr>
          <p:nvPr>
            <p:ph type="subTitle" idx="1"/>
          </p:nvPr>
        </p:nvSpPr>
        <p:spPr>
          <a:xfrm>
            <a:off x="2077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4" name="Google Shape;744;p59"/>
          <p:cNvSpPr txBox="1">
            <a:spLocks noGrp="1"/>
          </p:cNvSpPr>
          <p:nvPr>
            <p:ph type="subTitle" idx="2"/>
          </p:nvPr>
        </p:nvSpPr>
        <p:spPr>
          <a:xfrm>
            <a:off x="207775" y="3395750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59"/>
          <p:cNvSpPr txBox="1">
            <a:spLocks noGrp="1"/>
          </p:cNvSpPr>
          <p:nvPr>
            <p:ph type="subTitle" idx="3"/>
          </p:nvPr>
        </p:nvSpPr>
        <p:spPr>
          <a:xfrm>
            <a:off x="6913375" y="9352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59"/>
          <p:cNvSpPr txBox="1">
            <a:spLocks noGrp="1"/>
          </p:cNvSpPr>
          <p:nvPr>
            <p:ph type="subTitle" idx="4"/>
          </p:nvPr>
        </p:nvSpPr>
        <p:spPr>
          <a:xfrm>
            <a:off x="6913375" y="3373625"/>
            <a:ext cx="20742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59"/>
          <p:cNvSpPr txBox="1">
            <a:spLocks noGrp="1"/>
          </p:cNvSpPr>
          <p:nvPr>
            <p:ph type="subTitle" idx="5"/>
          </p:nvPr>
        </p:nvSpPr>
        <p:spPr>
          <a:xfrm>
            <a:off x="3789175" y="1996575"/>
            <a:ext cx="1447200" cy="98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">
  <p:cSld name="CUSTOM_30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/>
          <p:nvPr/>
        </p:nvSpPr>
        <p:spPr>
          <a:xfrm>
            <a:off x="5517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0"/>
          <p:cNvSpPr/>
          <p:nvPr/>
        </p:nvSpPr>
        <p:spPr>
          <a:xfrm>
            <a:off x="3860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0"/>
          <p:cNvSpPr/>
          <p:nvPr/>
        </p:nvSpPr>
        <p:spPr>
          <a:xfrm>
            <a:off x="5181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0"/>
          <p:cNvSpPr/>
          <p:nvPr/>
        </p:nvSpPr>
        <p:spPr>
          <a:xfrm>
            <a:off x="4995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0"/>
          <p:cNvSpPr/>
          <p:nvPr/>
        </p:nvSpPr>
        <p:spPr>
          <a:xfrm>
            <a:off x="2168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0"/>
          <p:cNvSpPr/>
          <p:nvPr/>
        </p:nvSpPr>
        <p:spPr>
          <a:xfrm>
            <a:off x="3489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60"/>
          <p:cNvSpPr/>
          <p:nvPr/>
        </p:nvSpPr>
        <p:spPr>
          <a:xfrm>
            <a:off x="3303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60"/>
          <p:cNvSpPr/>
          <p:nvPr/>
        </p:nvSpPr>
        <p:spPr>
          <a:xfrm>
            <a:off x="490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60"/>
          <p:cNvSpPr/>
          <p:nvPr/>
        </p:nvSpPr>
        <p:spPr>
          <a:xfrm>
            <a:off x="1811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60"/>
          <p:cNvSpPr/>
          <p:nvPr/>
        </p:nvSpPr>
        <p:spPr>
          <a:xfrm>
            <a:off x="1625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1942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60"/>
          <p:cNvSpPr/>
          <p:nvPr/>
        </p:nvSpPr>
        <p:spPr>
          <a:xfrm>
            <a:off x="68576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60"/>
          <p:cNvSpPr/>
          <p:nvPr/>
        </p:nvSpPr>
        <p:spPr>
          <a:xfrm>
            <a:off x="66717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60"/>
          <p:cNvSpPr txBox="1">
            <a:spLocks noGrp="1"/>
          </p:cNvSpPr>
          <p:nvPr>
            <p:ph type="subTitle" idx="1"/>
          </p:nvPr>
        </p:nvSpPr>
        <p:spPr>
          <a:xfrm>
            <a:off x="490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subTitle" idx="2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4" name="Google Shape;764;p60"/>
          <p:cNvSpPr txBox="1">
            <a:spLocks noGrp="1"/>
          </p:cNvSpPr>
          <p:nvPr>
            <p:ph type="subTitle" idx="3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60"/>
          <p:cNvSpPr txBox="1">
            <a:spLocks noGrp="1"/>
          </p:cNvSpPr>
          <p:nvPr>
            <p:ph type="subTitle" idx="4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60"/>
          <p:cNvSpPr txBox="1">
            <a:spLocks noGrp="1"/>
          </p:cNvSpPr>
          <p:nvPr>
            <p:ph type="subTitle" idx="5"/>
          </p:nvPr>
        </p:nvSpPr>
        <p:spPr>
          <a:xfrm>
            <a:off x="71959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7" name="Google Shape;767;p60"/>
          <p:cNvSpPr txBox="1">
            <a:spLocks noGrp="1"/>
          </p:cNvSpPr>
          <p:nvPr>
            <p:ph type="subTitle" idx="6"/>
          </p:nvPr>
        </p:nvSpPr>
        <p:spPr>
          <a:xfrm>
            <a:off x="490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8" name="Google Shape;768;p60"/>
          <p:cNvSpPr txBox="1">
            <a:spLocks noGrp="1"/>
          </p:cNvSpPr>
          <p:nvPr>
            <p:ph type="subTitle" idx="7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60"/>
          <p:cNvSpPr txBox="1">
            <a:spLocks noGrp="1"/>
          </p:cNvSpPr>
          <p:nvPr>
            <p:ph type="subTitle" idx="8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0" name="Google Shape;770;p60"/>
          <p:cNvSpPr txBox="1">
            <a:spLocks noGrp="1"/>
          </p:cNvSpPr>
          <p:nvPr>
            <p:ph type="subTitle" idx="9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60"/>
          <p:cNvSpPr txBox="1">
            <a:spLocks noGrp="1"/>
          </p:cNvSpPr>
          <p:nvPr>
            <p:ph type="subTitle" idx="13"/>
          </p:nvPr>
        </p:nvSpPr>
        <p:spPr>
          <a:xfrm>
            <a:off x="71959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2" name="Google Shape;772;p60"/>
          <p:cNvSpPr txBox="1">
            <a:spLocks noGrp="1"/>
          </p:cNvSpPr>
          <p:nvPr>
            <p:ph type="subTitle" idx="14"/>
          </p:nvPr>
        </p:nvSpPr>
        <p:spPr>
          <a:xfrm>
            <a:off x="588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60"/>
          <p:cNvSpPr txBox="1">
            <a:spLocks noGrp="1"/>
          </p:cNvSpPr>
          <p:nvPr>
            <p:ph type="subTitle" idx="15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60"/>
          <p:cNvSpPr txBox="1">
            <a:spLocks noGrp="1"/>
          </p:cNvSpPr>
          <p:nvPr>
            <p:ph type="subTitle" idx="16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60"/>
          <p:cNvSpPr txBox="1">
            <a:spLocks noGrp="1"/>
          </p:cNvSpPr>
          <p:nvPr>
            <p:ph type="subTitle" idx="17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6" name="Google Shape;776;p60"/>
          <p:cNvSpPr txBox="1">
            <a:spLocks noGrp="1"/>
          </p:cNvSpPr>
          <p:nvPr>
            <p:ph type="subTitle" idx="18"/>
          </p:nvPr>
        </p:nvSpPr>
        <p:spPr>
          <a:xfrm>
            <a:off x="7370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3">
  <p:cSld name="CUSTOM_2_3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400"/>
              <a:buFont typeface="Roboto"/>
              <a:buNone/>
              <a:defRPr sz="34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Roboto"/>
              <a:buNone/>
              <a:defRPr sz="34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">
  <p:cSld name="CUSTOM_30_2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62798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61"/>
          <p:cNvSpPr/>
          <p:nvPr/>
        </p:nvSpPr>
        <p:spPr>
          <a:xfrm>
            <a:off x="46221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594328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1"/>
          <p:cNvSpPr/>
          <p:nvPr/>
        </p:nvSpPr>
        <p:spPr>
          <a:xfrm>
            <a:off x="575730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1"/>
          <p:cNvSpPr/>
          <p:nvPr/>
        </p:nvSpPr>
        <p:spPr>
          <a:xfrm>
            <a:off x="29303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61"/>
          <p:cNvSpPr/>
          <p:nvPr/>
        </p:nvSpPr>
        <p:spPr>
          <a:xfrm>
            <a:off x="42514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1"/>
          <p:cNvSpPr/>
          <p:nvPr/>
        </p:nvSpPr>
        <p:spPr>
          <a:xfrm>
            <a:off x="40654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61"/>
          <p:cNvSpPr/>
          <p:nvPr/>
        </p:nvSpPr>
        <p:spPr>
          <a:xfrm>
            <a:off x="12522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61"/>
          <p:cNvSpPr/>
          <p:nvPr/>
        </p:nvSpPr>
        <p:spPr>
          <a:xfrm>
            <a:off x="25734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61"/>
          <p:cNvSpPr/>
          <p:nvPr/>
        </p:nvSpPr>
        <p:spPr>
          <a:xfrm>
            <a:off x="23874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61"/>
          <p:cNvSpPr txBox="1">
            <a:spLocks noGrp="1"/>
          </p:cNvSpPr>
          <p:nvPr>
            <p:ph type="subTitle" idx="1"/>
          </p:nvPr>
        </p:nvSpPr>
        <p:spPr>
          <a:xfrm>
            <a:off x="12523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61"/>
          <p:cNvSpPr txBox="1">
            <a:spLocks noGrp="1"/>
          </p:cNvSpPr>
          <p:nvPr>
            <p:ph type="subTitle" idx="2"/>
          </p:nvPr>
        </p:nvSpPr>
        <p:spPr>
          <a:xfrm>
            <a:off x="2928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61"/>
          <p:cNvSpPr txBox="1">
            <a:spLocks noGrp="1"/>
          </p:cNvSpPr>
          <p:nvPr>
            <p:ph type="subTitle" idx="3"/>
          </p:nvPr>
        </p:nvSpPr>
        <p:spPr>
          <a:xfrm>
            <a:off x="4605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61"/>
          <p:cNvSpPr txBox="1">
            <a:spLocks noGrp="1"/>
          </p:cNvSpPr>
          <p:nvPr>
            <p:ph type="subTitle" idx="4"/>
          </p:nvPr>
        </p:nvSpPr>
        <p:spPr>
          <a:xfrm>
            <a:off x="6281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61"/>
          <p:cNvSpPr txBox="1">
            <a:spLocks noGrp="1"/>
          </p:cNvSpPr>
          <p:nvPr>
            <p:ph type="subTitle" idx="5"/>
          </p:nvPr>
        </p:nvSpPr>
        <p:spPr>
          <a:xfrm>
            <a:off x="12523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3" name="Google Shape;793;p61"/>
          <p:cNvSpPr txBox="1">
            <a:spLocks noGrp="1"/>
          </p:cNvSpPr>
          <p:nvPr>
            <p:ph type="subTitle" idx="6"/>
          </p:nvPr>
        </p:nvSpPr>
        <p:spPr>
          <a:xfrm>
            <a:off x="2928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4" name="Google Shape;794;p61"/>
          <p:cNvSpPr txBox="1">
            <a:spLocks noGrp="1"/>
          </p:cNvSpPr>
          <p:nvPr>
            <p:ph type="subTitle" idx="7"/>
          </p:nvPr>
        </p:nvSpPr>
        <p:spPr>
          <a:xfrm>
            <a:off x="4605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61"/>
          <p:cNvSpPr txBox="1">
            <a:spLocks noGrp="1"/>
          </p:cNvSpPr>
          <p:nvPr>
            <p:ph type="subTitle" idx="8"/>
          </p:nvPr>
        </p:nvSpPr>
        <p:spPr>
          <a:xfrm>
            <a:off x="6281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61"/>
          <p:cNvSpPr txBox="1">
            <a:spLocks noGrp="1"/>
          </p:cNvSpPr>
          <p:nvPr>
            <p:ph type="subTitle" idx="9"/>
          </p:nvPr>
        </p:nvSpPr>
        <p:spPr>
          <a:xfrm>
            <a:off x="13507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7" name="Google Shape;797;p61"/>
          <p:cNvSpPr txBox="1">
            <a:spLocks noGrp="1"/>
          </p:cNvSpPr>
          <p:nvPr>
            <p:ph type="subTitle" idx="13"/>
          </p:nvPr>
        </p:nvSpPr>
        <p:spPr>
          <a:xfrm>
            <a:off x="3027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8" name="Google Shape;798;p61"/>
          <p:cNvSpPr txBox="1">
            <a:spLocks noGrp="1"/>
          </p:cNvSpPr>
          <p:nvPr>
            <p:ph type="subTitle" idx="14"/>
          </p:nvPr>
        </p:nvSpPr>
        <p:spPr>
          <a:xfrm>
            <a:off x="4703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61"/>
          <p:cNvSpPr txBox="1">
            <a:spLocks noGrp="1"/>
          </p:cNvSpPr>
          <p:nvPr>
            <p:ph type="subTitle" idx="15"/>
          </p:nvPr>
        </p:nvSpPr>
        <p:spPr>
          <a:xfrm>
            <a:off x="6379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1 2 1">
  <p:cSld name="CUSTOM_30_2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2"/>
          <p:cNvSpPr/>
          <p:nvPr/>
        </p:nvSpPr>
        <p:spPr>
          <a:xfrm>
            <a:off x="553656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62"/>
          <p:cNvSpPr/>
          <p:nvPr/>
        </p:nvSpPr>
        <p:spPr>
          <a:xfrm>
            <a:off x="3844714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62"/>
          <p:cNvSpPr/>
          <p:nvPr/>
        </p:nvSpPr>
        <p:spPr>
          <a:xfrm>
            <a:off x="5165833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4979856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62"/>
          <p:cNvSpPr/>
          <p:nvPr/>
        </p:nvSpPr>
        <p:spPr>
          <a:xfrm>
            <a:off x="2166689" y="1387888"/>
            <a:ext cx="1459500" cy="1464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2"/>
          <p:cNvSpPr/>
          <p:nvPr/>
        </p:nvSpPr>
        <p:spPr>
          <a:xfrm>
            <a:off x="3487808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128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2"/>
          <p:cNvSpPr/>
          <p:nvPr/>
        </p:nvSpPr>
        <p:spPr>
          <a:xfrm>
            <a:off x="3301831" y="1723123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62"/>
          <p:cNvSpPr txBox="1">
            <a:spLocks noGrp="1"/>
          </p:cNvSpPr>
          <p:nvPr>
            <p:ph type="subTitle" idx="1"/>
          </p:nvPr>
        </p:nvSpPr>
        <p:spPr>
          <a:xfrm>
            <a:off x="21667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p62"/>
          <p:cNvSpPr txBox="1">
            <a:spLocks noGrp="1"/>
          </p:cNvSpPr>
          <p:nvPr>
            <p:ph type="subTitle" idx="2"/>
          </p:nvPr>
        </p:nvSpPr>
        <p:spPr>
          <a:xfrm>
            <a:off x="38431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0" name="Google Shape;810;p62"/>
          <p:cNvSpPr txBox="1">
            <a:spLocks noGrp="1"/>
          </p:cNvSpPr>
          <p:nvPr>
            <p:ph type="subTitle" idx="3"/>
          </p:nvPr>
        </p:nvSpPr>
        <p:spPr>
          <a:xfrm>
            <a:off x="5519575" y="9352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1" name="Google Shape;811;p62"/>
          <p:cNvSpPr txBox="1">
            <a:spLocks noGrp="1"/>
          </p:cNvSpPr>
          <p:nvPr>
            <p:ph type="subTitle" idx="4"/>
          </p:nvPr>
        </p:nvSpPr>
        <p:spPr>
          <a:xfrm>
            <a:off x="21667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2" name="Google Shape;812;p62"/>
          <p:cNvSpPr txBox="1">
            <a:spLocks noGrp="1"/>
          </p:cNvSpPr>
          <p:nvPr>
            <p:ph type="subTitle" idx="5"/>
          </p:nvPr>
        </p:nvSpPr>
        <p:spPr>
          <a:xfrm>
            <a:off x="38431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3" name="Google Shape;813;p62"/>
          <p:cNvSpPr txBox="1">
            <a:spLocks noGrp="1"/>
          </p:cNvSpPr>
          <p:nvPr>
            <p:ph type="subTitle" idx="6"/>
          </p:nvPr>
        </p:nvSpPr>
        <p:spPr>
          <a:xfrm>
            <a:off x="5519575" y="2840225"/>
            <a:ext cx="1459500" cy="12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4" name="Google Shape;814;p62"/>
          <p:cNvSpPr txBox="1">
            <a:spLocks noGrp="1"/>
          </p:cNvSpPr>
          <p:nvPr>
            <p:ph type="subTitle" idx="7"/>
          </p:nvPr>
        </p:nvSpPr>
        <p:spPr>
          <a:xfrm>
            <a:off x="22651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5" name="Google Shape;815;p62"/>
          <p:cNvSpPr txBox="1">
            <a:spLocks noGrp="1"/>
          </p:cNvSpPr>
          <p:nvPr>
            <p:ph type="subTitle" idx="8"/>
          </p:nvPr>
        </p:nvSpPr>
        <p:spPr>
          <a:xfrm>
            <a:off x="39415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p62"/>
          <p:cNvSpPr txBox="1">
            <a:spLocks noGrp="1"/>
          </p:cNvSpPr>
          <p:nvPr>
            <p:ph type="subTitle" idx="9"/>
          </p:nvPr>
        </p:nvSpPr>
        <p:spPr>
          <a:xfrm>
            <a:off x="5617975" y="1849625"/>
            <a:ext cx="10737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None/>
              <a:defRPr sz="10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">
  <p:cSld name="CUSTOM_31"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3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63"/>
          <p:cNvSpPr/>
          <p:nvPr/>
        </p:nvSpPr>
        <p:spPr>
          <a:xfrm>
            <a:off x="11840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63"/>
          <p:cNvSpPr/>
          <p:nvPr/>
        </p:nvSpPr>
        <p:spPr>
          <a:xfrm>
            <a:off x="28604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63"/>
          <p:cNvSpPr/>
          <p:nvPr/>
        </p:nvSpPr>
        <p:spPr>
          <a:xfrm>
            <a:off x="4536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63"/>
          <p:cNvSpPr/>
          <p:nvPr/>
        </p:nvSpPr>
        <p:spPr>
          <a:xfrm>
            <a:off x="6213250" y="111330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63"/>
          <p:cNvSpPr txBox="1">
            <a:spLocks noGrp="1"/>
          </p:cNvSpPr>
          <p:nvPr>
            <p:ph type="subTitle" idx="1"/>
          </p:nvPr>
        </p:nvSpPr>
        <p:spPr>
          <a:xfrm>
            <a:off x="11761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63"/>
          <p:cNvSpPr txBox="1">
            <a:spLocks noGrp="1"/>
          </p:cNvSpPr>
          <p:nvPr>
            <p:ph type="subTitle" idx="2"/>
          </p:nvPr>
        </p:nvSpPr>
        <p:spPr>
          <a:xfrm>
            <a:off x="2852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5" name="Google Shape;825;p63"/>
          <p:cNvSpPr txBox="1">
            <a:spLocks noGrp="1"/>
          </p:cNvSpPr>
          <p:nvPr>
            <p:ph type="subTitle" idx="3"/>
          </p:nvPr>
        </p:nvSpPr>
        <p:spPr>
          <a:xfrm>
            <a:off x="4528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6" name="Google Shape;826;p63"/>
          <p:cNvSpPr txBox="1">
            <a:spLocks noGrp="1"/>
          </p:cNvSpPr>
          <p:nvPr>
            <p:ph type="subTitle" idx="4"/>
          </p:nvPr>
        </p:nvSpPr>
        <p:spPr>
          <a:xfrm>
            <a:off x="62053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27" name="Google Shape;827;p63"/>
          <p:cNvSpPr txBox="1">
            <a:spLocks noGrp="1"/>
          </p:cNvSpPr>
          <p:nvPr>
            <p:ph type="subTitle" idx="5"/>
          </p:nvPr>
        </p:nvSpPr>
        <p:spPr>
          <a:xfrm>
            <a:off x="11761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8" name="Google Shape;828;p63"/>
          <p:cNvSpPr txBox="1">
            <a:spLocks noGrp="1"/>
          </p:cNvSpPr>
          <p:nvPr>
            <p:ph type="subTitle" idx="6"/>
          </p:nvPr>
        </p:nvSpPr>
        <p:spPr>
          <a:xfrm>
            <a:off x="2852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9" name="Google Shape;829;p63"/>
          <p:cNvSpPr txBox="1">
            <a:spLocks noGrp="1"/>
          </p:cNvSpPr>
          <p:nvPr>
            <p:ph type="subTitle" idx="7"/>
          </p:nvPr>
        </p:nvSpPr>
        <p:spPr>
          <a:xfrm>
            <a:off x="4528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0" name="Google Shape;830;p63"/>
          <p:cNvSpPr txBox="1">
            <a:spLocks noGrp="1"/>
          </p:cNvSpPr>
          <p:nvPr>
            <p:ph type="subTitle" idx="8"/>
          </p:nvPr>
        </p:nvSpPr>
        <p:spPr>
          <a:xfrm>
            <a:off x="62053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63"/>
          <p:cNvSpPr txBox="1">
            <a:spLocks noGrp="1"/>
          </p:cNvSpPr>
          <p:nvPr>
            <p:ph type="subTitle" idx="9"/>
          </p:nvPr>
        </p:nvSpPr>
        <p:spPr>
          <a:xfrm>
            <a:off x="11761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p63"/>
          <p:cNvSpPr txBox="1">
            <a:spLocks noGrp="1"/>
          </p:cNvSpPr>
          <p:nvPr>
            <p:ph type="subTitle" idx="13"/>
          </p:nvPr>
        </p:nvSpPr>
        <p:spPr>
          <a:xfrm>
            <a:off x="2852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p63"/>
          <p:cNvSpPr txBox="1">
            <a:spLocks noGrp="1"/>
          </p:cNvSpPr>
          <p:nvPr>
            <p:ph type="subTitle" idx="14"/>
          </p:nvPr>
        </p:nvSpPr>
        <p:spPr>
          <a:xfrm>
            <a:off x="4528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p63"/>
          <p:cNvSpPr txBox="1">
            <a:spLocks noGrp="1"/>
          </p:cNvSpPr>
          <p:nvPr>
            <p:ph type="subTitle" idx="15"/>
          </p:nvPr>
        </p:nvSpPr>
        <p:spPr>
          <a:xfrm>
            <a:off x="62053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2 1">
  <p:cSld name="CUSTOM_31_1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64"/>
          <p:cNvSpPr/>
          <p:nvPr/>
        </p:nvSpPr>
        <p:spPr>
          <a:xfrm>
            <a:off x="457200" y="1270225"/>
            <a:ext cx="8229600" cy="107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4"/>
          <p:cNvSpPr/>
          <p:nvPr/>
        </p:nvSpPr>
        <p:spPr>
          <a:xfrm>
            <a:off x="1717450" y="1113300"/>
            <a:ext cx="1392900" cy="1392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4"/>
          <p:cNvSpPr/>
          <p:nvPr/>
        </p:nvSpPr>
        <p:spPr>
          <a:xfrm>
            <a:off x="3698650" y="1113300"/>
            <a:ext cx="1392900" cy="1392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64"/>
          <p:cNvSpPr/>
          <p:nvPr/>
        </p:nvSpPr>
        <p:spPr>
          <a:xfrm>
            <a:off x="5679850" y="1113300"/>
            <a:ext cx="1392900" cy="1392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64"/>
          <p:cNvSpPr txBox="1">
            <a:spLocks noGrp="1"/>
          </p:cNvSpPr>
          <p:nvPr>
            <p:ph type="subTitle" idx="1"/>
          </p:nvPr>
        </p:nvSpPr>
        <p:spPr>
          <a:xfrm>
            <a:off x="17095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1" name="Google Shape;841;p64"/>
          <p:cNvSpPr txBox="1">
            <a:spLocks noGrp="1"/>
          </p:cNvSpPr>
          <p:nvPr>
            <p:ph type="subTitle" idx="2"/>
          </p:nvPr>
        </p:nvSpPr>
        <p:spPr>
          <a:xfrm>
            <a:off x="36907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2" name="Google Shape;842;p64"/>
          <p:cNvSpPr txBox="1">
            <a:spLocks noGrp="1"/>
          </p:cNvSpPr>
          <p:nvPr>
            <p:ph type="subTitle" idx="3"/>
          </p:nvPr>
        </p:nvSpPr>
        <p:spPr>
          <a:xfrm>
            <a:off x="5671975" y="6304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3" name="Google Shape;843;p64"/>
          <p:cNvSpPr txBox="1">
            <a:spLocks noGrp="1"/>
          </p:cNvSpPr>
          <p:nvPr>
            <p:ph type="subTitle" idx="4"/>
          </p:nvPr>
        </p:nvSpPr>
        <p:spPr>
          <a:xfrm>
            <a:off x="17095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4" name="Google Shape;844;p64"/>
          <p:cNvSpPr txBox="1">
            <a:spLocks noGrp="1"/>
          </p:cNvSpPr>
          <p:nvPr>
            <p:ph type="subTitle" idx="5"/>
          </p:nvPr>
        </p:nvSpPr>
        <p:spPr>
          <a:xfrm>
            <a:off x="36907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5" name="Google Shape;845;p64"/>
          <p:cNvSpPr txBox="1">
            <a:spLocks noGrp="1"/>
          </p:cNvSpPr>
          <p:nvPr>
            <p:ph type="subTitle" idx="6"/>
          </p:nvPr>
        </p:nvSpPr>
        <p:spPr>
          <a:xfrm>
            <a:off x="5671975" y="1544825"/>
            <a:ext cx="1459500" cy="5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46" name="Google Shape;846;p64"/>
          <p:cNvSpPr txBox="1">
            <a:spLocks noGrp="1"/>
          </p:cNvSpPr>
          <p:nvPr>
            <p:ph type="subTitle" idx="7"/>
          </p:nvPr>
        </p:nvSpPr>
        <p:spPr>
          <a:xfrm>
            <a:off x="17095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7" name="Google Shape;847;p64"/>
          <p:cNvSpPr txBox="1">
            <a:spLocks noGrp="1"/>
          </p:cNvSpPr>
          <p:nvPr>
            <p:ph type="subTitle" idx="8"/>
          </p:nvPr>
        </p:nvSpPr>
        <p:spPr>
          <a:xfrm>
            <a:off x="36907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8" name="Google Shape;848;p64"/>
          <p:cNvSpPr txBox="1">
            <a:spLocks noGrp="1"/>
          </p:cNvSpPr>
          <p:nvPr>
            <p:ph type="subTitle" idx="9"/>
          </p:nvPr>
        </p:nvSpPr>
        <p:spPr>
          <a:xfrm>
            <a:off x="5671975" y="2535425"/>
            <a:ext cx="1459500" cy="12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">
  <p:cSld name="CUSTOM_32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5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65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65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65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65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5" name="Google Shape;855;p65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6" name="Google Shape;856;p65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7" name="Google Shape;857;p65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3 1">
  <p:cSld name="CUSTOM_32_1"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6"/>
          <p:cNvSpPr/>
          <p:nvPr/>
        </p:nvSpPr>
        <p:spPr>
          <a:xfrm>
            <a:off x="47700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66"/>
          <p:cNvSpPr/>
          <p:nvPr/>
        </p:nvSpPr>
        <p:spPr>
          <a:xfrm>
            <a:off x="517190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66"/>
          <p:cNvSpPr/>
          <p:nvPr/>
        </p:nvSpPr>
        <p:spPr>
          <a:xfrm>
            <a:off x="473300" y="934175"/>
            <a:ext cx="3916800" cy="3192900"/>
          </a:xfrm>
          <a:prstGeom prst="roundRect">
            <a:avLst>
              <a:gd name="adj" fmla="val 7339"/>
            </a:avLst>
          </a:prstGeom>
          <a:solidFill>
            <a:srgbClr val="FFFFFF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66"/>
          <p:cNvSpPr/>
          <p:nvPr/>
        </p:nvSpPr>
        <p:spPr>
          <a:xfrm>
            <a:off x="875150" y="572663"/>
            <a:ext cx="3113100" cy="5904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6"/>
          <p:cNvSpPr txBox="1">
            <a:spLocks noGrp="1"/>
          </p:cNvSpPr>
          <p:nvPr>
            <p:ph type="subTitle" idx="1"/>
          </p:nvPr>
        </p:nvSpPr>
        <p:spPr>
          <a:xfrm>
            <a:off x="10910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4" name="Google Shape;864;p66"/>
          <p:cNvSpPr txBox="1">
            <a:spLocks noGrp="1"/>
          </p:cNvSpPr>
          <p:nvPr>
            <p:ph type="subTitle" idx="2"/>
          </p:nvPr>
        </p:nvSpPr>
        <p:spPr>
          <a:xfrm>
            <a:off x="5358200" y="572675"/>
            <a:ext cx="2667000" cy="56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66"/>
          <p:cNvSpPr txBox="1">
            <a:spLocks noGrp="1"/>
          </p:cNvSpPr>
          <p:nvPr>
            <p:ph type="body" idx="3"/>
          </p:nvPr>
        </p:nvSpPr>
        <p:spPr>
          <a:xfrm>
            <a:off x="55905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6" name="Google Shape;866;p66"/>
          <p:cNvSpPr txBox="1">
            <a:spLocks noGrp="1"/>
          </p:cNvSpPr>
          <p:nvPr>
            <p:ph type="body" idx="4"/>
          </p:nvPr>
        </p:nvSpPr>
        <p:spPr>
          <a:xfrm>
            <a:off x="4853000" y="1223900"/>
            <a:ext cx="37509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">
  <p:cSld name="CUSTOM_36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7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67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0" name="Google Shape;870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67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2">
  <p:cSld name="CUSTOM_36_1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8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68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5" name="Google Shape;87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68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3">
  <p:cSld name="CUSTOM_36_2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9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0" name="Google Shape;880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69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4">
  <p:cSld name="CUSTOM_36_3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70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5" name="Google Shape;885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0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  <a:defRPr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">
  <p:cSld name="CUSTOM_36_4"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1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71"/>
          <p:cNvSpPr/>
          <p:nvPr/>
        </p:nvSpPr>
        <p:spPr>
          <a:xfrm>
            <a:off x="5256475" y="12049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0" name="Google Shape;890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71"/>
          <p:cNvSpPr txBox="1">
            <a:spLocks noGrp="1"/>
          </p:cNvSpPr>
          <p:nvPr>
            <p:ph type="title"/>
          </p:nvPr>
        </p:nvSpPr>
        <p:spPr>
          <a:xfrm>
            <a:off x="762350" y="1789050"/>
            <a:ext cx="4442100" cy="15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">
  <p:cSld name="CUSTOM_36_4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2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72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95" name="Google Shape;895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2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1">
  <p:cSld name="CUSTOM_36_4_1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3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73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0" name="Google Shape;900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3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2">
  <p:cSld name="CUSTOM_36_4_1_2"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74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74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5" name="Google Shape;90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4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3">
  <p:cSld name="CUSTOM_36_4_1_3"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5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5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0" name="Google Shape;910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75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4 5 1 4">
  <p:cSld name="CUSTOM_36_4_1_4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76"/>
          <p:cNvSpPr/>
          <p:nvPr/>
        </p:nvSpPr>
        <p:spPr>
          <a:xfrm>
            <a:off x="0" y="0"/>
            <a:ext cx="9159000" cy="51435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6"/>
          <p:cNvSpPr/>
          <p:nvPr/>
        </p:nvSpPr>
        <p:spPr>
          <a:xfrm>
            <a:off x="3212700" y="595050"/>
            <a:ext cx="2733600" cy="27336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5" name="Google Shape;915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6"/>
          <p:cNvSpPr txBox="1">
            <a:spLocks noGrp="1"/>
          </p:cNvSpPr>
          <p:nvPr>
            <p:ph type="title"/>
          </p:nvPr>
        </p:nvSpPr>
        <p:spPr>
          <a:xfrm>
            <a:off x="1534875" y="3328650"/>
            <a:ext cx="6068400" cy="15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">
  <p:cSld name="CUSTOM_35"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77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9" name="Google Shape;919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7"/>
          <p:cNvSpPr/>
          <p:nvPr/>
        </p:nvSpPr>
        <p:spPr>
          <a:xfrm>
            <a:off x="33238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7"/>
          <p:cNvSpPr/>
          <p:nvPr/>
        </p:nvSpPr>
        <p:spPr>
          <a:xfrm>
            <a:off x="34226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2" name="Google Shape;92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5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77"/>
          <p:cNvSpPr txBox="1"/>
          <p:nvPr/>
        </p:nvSpPr>
        <p:spPr>
          <a:xfrm>
            <a:off x="38535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6 1">
  <p:cSld name="CUSTOM_35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/>
          <p:nvPr/>
        </p:nvSpPr>
        <p:spPr>
          <a:xfrm>
            <a:off x="-48850" y="-41875"/>
            <a:ext cx="9278700" cy="5220300"/>
          </a:xfrm>
          <a:prstGeom prst="rect">
            <a:avLst/>
          </a:prstGeom>
          <a:solidFill>
            <a:srgbClr val="8563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6" name="Google Shape;9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0050" y="4516625"/>
            <a:ext cx="966776" cy="33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78"/>
          <p:cNvSpPr/>
          <p:nvPr/>
        </p:nvSpPr>
        <p:spPr>
          <a:xfrm>
            <a:off x="1876050" y="1359300"/>
            <a:ext cx="2424900" cy="24249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78"/>
          <p:cNvSpPr/>
          <p:nvPr/>
        </p:nvSpPr>
        <p:spPr>
          <a:xfrm>
            <a:off x="1974833" y="1468492"/>
            <a:ext cx="2216700" cy="2216700"/>
          </a:xfrm>
          <a:prstGeom prst="ellipse">
            <a:avLst/>
          </a:prstGeom>
          <a:solidFill>
            <a:srgbClr val="FFFFFF"/>
          </a:solidFill>
          <a:ln w="76200" cap="flat" cmpd="sng">
            <a:solidFill>
              <a:srgbClr val="8563B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9" name="Google Shape;92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763" y="2213929"/>
            <a:ext cx="1728499" cy="5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78"/>
          <p:cNvSpPr txBox="1"/>
          <p:nvPr/>
        </p:nvSpPr>
        <p:spPr>
          <a:xfrm>
            <a:off x="2405773" y="2666420"/>
            <a:ext cx="13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8563B9"/>
                </a:solidFill>
              </a:rPr>
              <a:t>kahoot.it</a:t>
            </a:r>
            <a:endParaRPr b="1">
              <a:solidFill>
                <a:srgbClr val="8563B9"/>
              </a:solidFill>
            </a:endParaRPr>
          </a:p>
        </p:txBody>
      </p:sp>
      <p:pic>
        <p:nvPicPr>
          <p:cNvPr id="931" name="Google Shape;931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073" y="2417123"/>
            <a:ext cx="2826050" cy="13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78"/>
          <p:cNvSpPr/>
          <p:nvPr/>
        </p:nvSpPr>
        <p:spPr>
          <a:xfrm>
            <a:off x="6218200" y="1912125"/>
            <a:ext cx="361800" cy="800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28575" cap="flat" cmpd="sng">
            <a:solidFill>
              <a:srgbClr val="4617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78"/>
          <p:cNvSpPr txBox="1">
            <a:spLocks noGrp="1"/>
          </p:cNvSpPr>
          <p:nvPr>
            <p:ph type="title"/>
          </p:nvPr>
        </p:nvSpPr>
        <p:spPr>
          <a:xfrm>
            <a:off x="5290675" y="1448700"/>
            <a:ext cx="22167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7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000">
                <a:solidFill>
                  <a:srgbClr val="595959"/>
                </a:solidFill>
              </a:rPr>
              <a:t>‹Nº›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936" name="Google Shape;936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55175" y="1805350"/>
            <a:ext cx="4433650" cy="7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9"/>
          <p:cNvPicPr preferRelativeResize="0"/>
          <p:nvPr/>
        </p:nvPicPr>
        <p:blipFill rotWithShape="1">
          <a:blip r:embed="rId3">
            <a:alphaModFix/>
          </a:blip>
          <a:srcRect t="16331"/>
          <a:stretch/>
        </p:blipFill>
        <p:spPr>
          <a:xfrm>
            <a:off x="-34675" y="4204625"/>
            <a:ext cx="9221926" cy="10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9"/>
          <p:cNvSpPr txBox="1"/>
          <p:nvPr/>
        </p:nvSpPr>
        <p:spPr>
          <a:xfrm>
            <a:off x="176872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39" name="Google Shape;939;p79"/>
          <p:cNvSpPr txBox="1"/>
          <p:nvPr/>
        </p:nvSpPr>
        <p:spPr>
          <a:xfrm>
            <a:off x="336055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0" name="Google Shape;940;p79"/>
          <p:cNvSpPr txBox="1"/>
          <p:nvPr/>
        </p:nvSpPr>
        <p:spPr>
          <a:xfrm>
            <a:off x="4952375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1" name="Google Shape;941;p79"/>
          <p:cNvSpPr txBox="1"/>
          <p:nvPr/>
        </p:nvSpPr>
        <p:spPr>
          <a:xfrm>
            <a:off x="6544200" y="4733100"/>
            <a:ext cx="11178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/DesafioLatam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42" name="Google Shape;942;p79"/>
          <p:cNvSpPr txBox="1"/>
          <p:nvPr/>
        </p:nvSpPr>
        <p:spPr>
          <a:xfrm>
            <a:off x="3281750" y="4257475"/>
            <a:ext cx="2502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www.desafiolatam.com</a:t>
            </a:r>
            <a:endParaRPr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6">
  <p:cSld name="CUSTOM_1_6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Roboto"/>
              <a:buNone/>
              <a:defRPr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7">
  <p:cSld name="CUSTOM_1_7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Roboto"/>
              <a:buNone/>
              <a:defRPr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i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i="1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80">
            <a:alphaModFix/>
          </a:blip>
          <a:stretch>
            <a:fillRect/>
          </a:stretch>
        </p:blipFill>
        <p:spPr>
          <a:xfrm>
            <a:off x="269475" y="4518041"/>
            <a:ext cx="931825" cy="331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0"/>
          <p:cNvSpPr txBox="1">
            <a:spLocks noGrp="1"/>
          </p:cNvSpPr>
          <p:nvPr>
            <p:ph type="title"/>
          </p:nvPr>
        </p:nvSpPr>
        <p:spPr>
          <a:xfrm>
            <a:off x="1420050" y="1455600"/>
            <a:ext cx="6303900" cy="15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 - Reconociendo la industria TI</a:t>
            </a:r>
            <a:endParaRPr/>
          </a:p>
        </p:txBody>
      </p:sp>
      <p:sp>
        <p:nvSpPr>
          <p:cNvPr id="948" name="Google Shape;948;p80"/>
          <p:cNvSpPr txBox="1">
            <a:spLocks noGrp="1"/>
          </p:cNvSpPr>
          <p:nvPr>
            <p:ph type="title" idx="2"/>
          </p:nvPr>
        </p:nvSpPr>
        <p:spPr>
          <a:xfrm>
            <a:off x="1420050" y="2903400"/>
            <a:ext cx="63039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Nombre estudiante: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Generación: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1"/>
          <p:cNvSpPr txBox="1">
            <a:spLocks noGrp="1"/>
          </p:cNvSpPr>
          <p:nvPr>
            <p:ph type="title"/>
          </p:nvPr>
        </p:nvSpPr>
        <p:spPr>
          <a:xfrm>
            <a:off x="4865729" y="718982"/>
            <a:ext cx="4001221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1.Habilidades, metodologías y mercado laboral</a:t>
            </a:r>
            <a:endParaRPr/>
          </a:p>
        </p:txBody>
      </p:sp>
      <p:sp>
        <p:nvSpPr>
          <p:cNvPr id="954" name="Google Shape;954;p81"/>
          <p:cNvSpPr txBox="1">
            <a:spLocks noGrp="1"/>
          </p:cNvSpPr>
          <p:nvPr>
            <p:ph type="title" idx="2"/>
          </p:nvPr>
        </p:nvSpPr>
        <p:spPr>
          <a:xfrm>
            <a:off x="6523544" y="1307882"/>
            <a:ext cx="2343406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Mapa Conceptual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D6ADAED-A2FB-DD89-CBD6-9425E06D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77" y="0"/>
            <a:ext cx="470384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82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 Necesidades de la Industria TI</a:t>
            </a:r>
            <a:endParaRPr/>
          </a:p>
        </p:txBody>
      </p:sp>
      <p:sp>
        <p:nvSpPr>
          <p:cNvPr id="960" name="Google Shape;960;p82"/>
          <p:cNvSpPr txBox="1">
            <a:spLocks noGrp="1"/>
          </p:cNvSpPr>
          <p:nvPr>
            <p:ph type="title" idx="2"/>
          </p:nvPr>
        </p:nvSpPr>
        <p:spPr>
          <a:xfrm>
            <a:off x="277050" y="709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</p:txBody>
      </p:sp>
      <p:sp>
        <p:nvSpPr>
          <p:cNvPr id="961" name="Google Shape;961;p82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buNone/>
            </a:pPr>
            <a:r>
              <a:rPr lang="es-C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industria se mueve constantemente, saber ciertos conocimientos básicos que se presentan en este </a:t>
            </a:r>
            <a:r>
              <a:rPr lang="es-C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bootcamp</a:t>
            </a:r>
            <a:r>
              <a:rPr lang="es-C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 el</a:t>
            </a: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estándar al que nos enfrentaremos al momento de trabajar. </a:t>
            </a:r>
          </a:p>
          <a:p>
            <a:pPr marL="0" indent="0">
              <a:buNone/>
            </a:pPr>
            <a:endParaRPr lang="es-CL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C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industria, independiente del área al que uno se enfrente, requerirá constantemente la mezcla de las habilidades técnicas y blandas para generar a delante un proyecto. Espero que este proceso sea lleno de práctica y paciencia.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83"/>
          <p:cNvSpPr txBox="1">
            <a:spLocks noGrp="1"/>
          </p:cNvSpPr>
          <p:nvPr>
            <p:ph type="title"/>
          </p:nvPr>
        </p:nvSpPr>
        <p:spPr>
          <a:xfrm>
            <a:off x="277050" y="328825"/>
            <a:ext cx="8563800" cy="58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 Conclusiones</a:t>
            </a:r>
            <a:endParaRPr/>
          </a:p>
        </p:txBody>
      </p:sp>
      <p:sp>
        <p:nvSpPr>
          <p:cNvPr id="967" name="Google Shape;967;p83"/>
          <p:cNvSpPr txBox="1">
            <a:spLocks noGrp="1"/>
          </p:cNvSpPr>
          <p:nvPr>
            <p:ph type="body" idx="1"/>
          </p:nvPr>
        </p:nvSpPr>
        <p:spPr>
          <a:xfrm>
            <a:off x="355000" y="1433725"/>
            <a:ext cx="8485800" cy="30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Como estudiante estoy con las ganas y el interés de que este proceso educativo sea intenso y lleno de nuevo conocimiento.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La información entregada, será valiosa para el desarrollo personal y profesional de cada uno </a:t>
            </a:r>
            <a:r>
              <a:rPr lang="es-CL"/>
              <a:t>de nosotros.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DA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F501D"/>
      </a:accent1>
      <a:accent2>
        <a:srgbClr val="E2A30B"/>
      </a:accent2>
      <a:accent3>
        <a:srgbClr val="009EE3"/>
      </a:accent3>
      <a:accent4>
        <a:srgbClr val="729E2E"/>
      </a:accent4>
      <a:accent5>
        <a:srgbClr val="999999"/>
      </a:accent5>
      <a:accent6>
        <a:srgbClr val="BBD98C"/>
      </a:accent6>
      <a:hlink>
        <a:srgbClr val="729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Presentación en pantalla 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Roboto Thin</vt:lpstr>
      <vt:lpstr>Roboto</vt:lpstr>
      <vt:lpstr>Aptos</vt:lpstr>
      <vt:lpstr>DDA</vt:lpstr>
      <vt:lpstr>Desafío - Reconociendo la industria TI</vt:lpstr>
      <vt:lpstr>1.Habilidades, metodologías y mercado laboral</vt:lpstr>
      <vt:lpstr>2. Necesidades de la Industria TI</vt:lpstr>
      <vt:lpstr>3. 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Matias Meza</cp:lastModifiedBy>
  <cp:revision>1</cp:revision>
  <dcterms:modified xsi:type="dcterms:W3CDTF">2025-04-02T02:21:24Z</dcterms:modified>
</cp:coreProperties>
</file>