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6"/>
  </p:notesMasterIdLst>
  <p:sldIdLst>
    <p:sldId id="256" r:id="rId5"/>
    <p:sldId id="257" r:id="rId6"/>
    <p:sldId id="282" r:id="rId7"/>
    <p:sldId id="287" r:id="rId8"/>
    <p:sldId id="323" r:id="rId9"/>
    <p:sldId id="322" r:id="rId10"/>
    <p:sldId id="309" r:id="rId11"/>
    <p:sldId id="314" r:id="rId12"/>
    <p:sldId id="294" r:id="rId13"/>
    <p:sldId id="318" r:id="rId14"/>
    <p:sldId id="271"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Lato" panose="020F0502020204030203" pitchFamily="34" charset="0"/>
      <p:regular r:id="rId21"/>
      <p:bold r:id="rId22"/>
      <p:italic r:id="rId23"/>
      <p:boldItalic r:id="rId24"/>
    </p:embeddedFont>
    <p:embeddedFont>
      <p:font typeface="Raleway"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79766" autoAdjust="0"/>
  </p:normalViewPr>
  <p:slideViewPr>
    <p:cSldViewPr snapToGrid="0">
      <p:cViewPr>
        <p:scale>
          <a:sx n="75" d="100"/>
          <a:sy n="75" d="100"/>
        </p:scale>
        <p:origin x="1380" y="2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xel Curmi" userId="S::axel.curmi.a100445@mcast.edu.mt::1b8d9e5a-7975-4446-a78c-1544dba7cf7a" providerId="AD" clId="Web-{0C055F75-1637-21E3-7943-E3829F5F0137}"/>
    <pc:docChg chg="modSld">
      <pc:chgData name="Axel Curmi" userId="S::axel.curmi.a100445@mcast.edu.mt::1b8d9e5a-7975-4446-a78c-1544dba7cf7a" providerId="AD" clId="Web-{0C055F75-1637-21E3-7943-E3829F5F0137}" dt="2018-09-27T13:24:24.083" v="13"/>
      <pc:docMkLst>
        <pc:docMk/>
      </pc:docMkLst>
      <pc:sldChg chg="modSp">
        <pc:chgData name="Axel Curmi" userId="S::axel.curmi.a100445@mcast.edu.mt::1b8d9e5a-7975-4446-a78c-1544dba7cf7a" providerId="AD" clId="Web-{0C055F75-1637-21E3-7943-E3829F5F0137}" dt="2018-09-27T13:24:24.083" v="13"/>
        <pc:sldMkLst>
          <pc:docMk/>
          <pc:sldMk cId="17168488" sldId="281"/>
        </pc:sldMkLst>
        <pc:graphicFrameChg chg="modGraphic">
          <ac:chgData name="Axel Curmi" userId="S::axel.curmi.a100445@mcast.edu.mt::1b8d9e5a-7975-4446-a78c-1544dba7cf7a" providerId="AD" clId="Web-{0C055F75-1637-21E3-7943-E3829F5F0137}" dt="2018-09-27T13:24:24.083" v="13"/>
          <ac:graphicFrameMkLst>
            <pc:docMk/>
            <pc:sldMk cId="17168488" sldId="281"/>
            <ac:graphicFrameMk id="2" creationId="{3ABF4AEA-F1E8-5B4F-B963-4776F2C594C6}"/>
          </ac:graphicFrameMkLst>
        </pc:graphicFrameChg>
      </pc:sldChg>
    </pc:docChg>
  </pc:docChgLst>
  <pc:docChgLst>
    <pc:chgData name="Frankie Inguanez" userId="53a3cfbd-387a-419b-b633-6347d1690fd8" providerId="ADAL" clId="{F3348E7F-06D5-4A9D-BE8B-4E2D1A9285A2}"/>
    <pc:docChg chg="custSel addSld delSld modSld">
      <pc:chgData name="Frankie Inguanez" userId="53a3cfbd-387a-419b-b633-6347d1690fd8" providerId="ADAL" clId="{F3348E7F-06D5-4A9D-BE8B-4E2D1A9285A2}" dt="2022-03-10T07:54:38.324" v="226" actId="20577"/>
      <pc:docMkLst>
        <pc:docMk/>
      </pc:docMkLst>
      <pc:sldChg chg="modSp mod">
        <pc:chgData name="Frankie Inguanez" userId="53a3cfbd-387a-419b-b633-6347d1690fd8" providerId="ADAL" clId="{F3348E7F-06D5-4A9D-BE8B-4E2D1A9285A2}" dt="2022-03-03T16:27:43.513" v="0" actId="6549"/>
        <pc:sldMkLst>
          <pc:docMk/>
          <pc:sldMk cId="0" sldId="256"/>
        </pc:sldMkLst>
        <pc:spChg chg="mod">
          <ac:chgData name="Frankie Inguanez" userId="53a3cfbd-387a-419b-b633-6347d1690fd8" providerId="ADAL" clId="{F3348E7F-06D5-4A9D-BE8B-4E2D1A9285A2}" dt="2022-03-03T16:27:43.513" v="0" actId="6549"/>
          <ac:spMkLst>
            <pc:docMk/>
            <pc:sldMk cId="0" sldId="256"/>
            <ac:spMk id="55" creationId="{00000000-0000-0000-0000-000000000000}"/>
          </ac:spMkLst>
        </pc:spChg>
      </pc:sldChg>
      <pc:sldChg chg="modSp mod">
        <pc:chgData name="Frankie Inguanez" userId="53a3cfbd-387a-419b-b633-6347d1690fd8" providerId="ADAL" clId="{F3348E7F-06D5-4A9D-BE8B-4E2D1A9285A2}" dt="2022-03-03T16:28:51.898" v="12" actId="20577"/>
        <pc:sldMkLst>
          <pc:docMk/>
          <pc:sldMk cId="2793694137" sldId="271"/>
        </pc:sldMkLst>
        <pc:spChg chg="mod">
          <ac:chgData name="Frankie Inguanez" userId="53a3cfbd-387a-419b-b633-6347d1690fd8" providerId="ADAL" clId="{F3348E7F-06D5-4A9D-BE8B-4E2D1A9285A2}" dt="2022-03-03T16:28:51.898" v="12" actId="20577"/>
          <ac:spMkLst>
            <pc:docMk/>
            <pc:sldMk cId="2793694137" sldId="271"/>
            <ac:spMk id="2" creationId="{9AC0316E-7EDB-6341-901B-EA548A0F0CE2}"/>
          </ac:spMkLst>
        </pc:spChg>
      </pc:sldChg>
      <pc:sldChg chg="modSp mod">
        <pc:chgData name="Frankie Inguanez" userId="53a3cfbd-387a-419b-b633-6347d1690fd8" providerId="ADAL" clId="{F3348E7F-06D5-4A9D-BE8B-4E2D1A9285A2}" dt="2022-03-10T07:54:04.348" v="182" actId="20577"/>
        <pc:sldMkLst>
          <pc:docMk/>
          <pc:sldMk cId="1722448282" sldId="282"/>
        </pc:sldMkLst>
        <pc:spChg chg="mod">
          <ac:chgData name="Frankie Inguanez" userId="53a3cfbd-387a-419b-b633-6347d1690fd8" providerId="ADAL" clId="{F3348E7F-06D5-4A9D-BE8B-4E2D1A9285A2}" dt="2022-03-10T07:54:04.348" v="182" actId="20577"/>
          <ac:spMkLst>
            <pc:docMk/>
            <pc:sldMk cId="1722448282" sldId="282"/>
            <ac:spMk id="10" creationId="{FD4B4C9F-F7EC-4B6E-876F-FFE4D72DA8C5}"/>
          </ac:spMkLst>
        </pc:spChg>
      </pc:sldChg>
      <pc:sldChg chg="modSp mod">
        <pc:chgData name="Frankie Inguanez" userId="53a3cfbd-387a-419b-b633-6347d1690fd8" providerId="ADAL" clId="{F3348E7F-06D5-4A9D-BE8B-4E2D1A9285A2}" dt="2022-03-10T07:50:26.363" v="20" actId="20577"/>
        <pc:sldMkLst>
          <pc:docMk/>
          <pc:sldMk cId="3392495040" sldId="287"/>
        </pc:sldMkLst>
        <pc:spChg chg="mod">
          <ac:chgData name="Frankie Inguanez" userId="53a3cfbd-387a-419b-b633-6347d1690fd8" providerId="ADAL" clId="{F3348E7F-06D5-4A9D-BE8B-4E2D1A9285A2}" dt="2022-03-10T07:50:26.363" v="20" actId="20577"/>
          <ac:spMkLst>
            <pc:docMk/>
            <pc:sldMk cId="3392495040" sldId="287"/>
            <ac:spMk id="60" creationId="{00000000-0000-0000-0000-000000000000}"/>
          </ac:spMkLst>
        </pc:spChg>
      </pc:sldChg>
      <pc:sldChg chg="modSp mod">
        <pc:chgData name="Frankie Inguanez" userId="53a3cfbd-387a-419b-b633-6347d1690fd8" providerId="ADAL" clId="{F3348E7F-06D5-4A9D-BE8B-4E2D1A9285A2}" dt="2022-03-10T07:53:27.333" v="150" actId="20577"/>
        <pc:sldMkLst>
          <pc:docMk/>
          <pc:sldMk cId="1793795348" sldId="307"/>
        </pc:sldMkLst>
        <pc:spChg chg="mod">
          <ac:chgData name="Frankie Inguanez" userId="53a3cfbd-387a-419b-b633-6347d1690fd8" providerId="ADAL" clId="{F3348E7F-06D5-4A9D-BE8B-4E2D1A9285A2}" dt="2022-03-10T07:53:27.333" v="150" actId="20577"/>
          <ac:spMkLst>
            <pc:docMk/>
            <pc:sldMk cId="1793795348" sldId="307"/>
            <ac:spMk id="8" creationId="{CC83A401-804E-4E5B-9630-D373582A7E0B}"/>
          </ac:spMkLst>
        </pc:spChg>
      </pc:sldChg>
      <pc:sldChg chg="del">
        <pc:chgData name="Frankie Inguanez" userId="53a3cfbd-387a-419b-b633-6347d1690fd8" providerId="ADAL" clId="{F3348E7F-06D5-4A9D-BE8B-4E2D1A9285A2}" dt="2022-03-03T16:28:02.052" v="1" actId="47"/>
        <pc:sldMkLst>
          <pc:docMk/>
          <pc:sldMk cId="752409409" sldId="310"/>
        </pc:sldMkLst>
      </pc:sldChg>
      <pc:sldChg chg="del">
        <pc:chgData name="Frankie Inguanez" userId="53a3cfbd-387a-419b-b633-6347d1690fd8" providerId="ADAL" clId="{F3348E7F-06D5-4A9D-BE8B-4E2D1A9285A2}" dt="2022-03-03T16:28:29.002" v="11" actId="47"/>
        <pc:sldMkLst>
          <pc:docMk/>
          <pc:sldMk cId="3912403776" sldId="311"/>
        </pc:sldMkLst>
      </pc:sldChg>
      <pc:sldChg chg="del">
        <pc:chgData name="Frankie Inguanez" userId="53a3cfbd-387a-419b-b633-6347d1690fd8" providerId="ADAL" clId="{F3348E7F-06D5-4A9D-BE8B-4E2D1A9285A2}" dt="2022-03-10T07:50:15.394" v="13" actId="47"/>
        <pc:sldMkLst>
          <pc:docMk/>
          <pc:sldMk cId="105520985" sldId="312"/>
        </pc:sldMkLst>
      </pc:sldChg>
      <pc:sldChg chg="del">
        <pc:chgData name="Frankie Inguanez" userId="53a3cfbd-387a-419b-b633-6347d1690fd8" providerId="ADAL" clId="{F3348E7F-06D5-4A9D-BE8B-4E2D1A9285A2}" dt="2022-03-10T07:50:15.394" v="13" actId="47"/>
        <pc:sldMkLst>
          <pc:docMk/>
          <pc:sldMk cId="2637497268" sldId="313"/>
        </pc:sldMkLst>
      </pc:sldChg>
      <pc:sldChg chg="modSp mod">
        <pc:chgData name="Frankie Inguanez" userId="53a3cfbd-387a-419b-b633-6347d1690fd8" providerId="ADAL" clId="{F3348E7F-06D5-4A9D-BE8B-4E2D1A9285A2}" dt="2022-03-10T07:50:49.734" v="39" actId="20577"/>
        <pc:sldMkLst>
          <pc:docMk/>
          <pc:sldMk cId="787417090" sldId="314"/>
        </pc:sldMkLst>
        <pc:spChg chg="mod">
          <ac:chgData name="Frankie Inguanez" userId="53a3cfbd-387a-419b-b633-6347d1690fd8" providerId="ADAL" clId="{F3348E7F-06D5-4A9D-BE8B-4E2D1A9285A2}" dt="2022-03-10T07:50:49.734" v="39" actId="20577"/>
          <ac:spMkLst>
            <pc:docMk/>
            <pc:sldMk cId="787417090" sldId="314"/>
            <ac:spMk id="60" creationId="{00000000-0000-0000-0000-000000000000}"/>
          </ac:spMkLst>
        </pc:spChg>
      </pc:sldChg>
      <pc:sldChg chg="modSp mod">
        <pc:chgData name="Frankie Inguanez" userId="53a3cfbd-387a-419b-b633-6347d1690fd8" providerId="ADAL" clId="{F3348E7F-06D5-4A9D-BE8B-4E2D1A9285A2}" dt="2022-03-10T07:52:37.602" v="64" actId="20577"/>
        <pc:sldMkLst>
          <pc:docMk/>
          <pc:sldMk cId="1924535134" sldId="316"/>
        </pc:sldMkLst>
        <pc:spChg chg="mod">
          <ac:chgData name="Frankie Inguanez" userId="53a3cfbd-387a-419b-b633-6347d1690fd8" providerId="ADAL" clId="{F3348E7F-06D5-4A9D-BE8B-4E2D1A9285A2}" dt="2022-03-10T07:52:37.602" v="64" actId="20577"/>
          <ac:spMkLst>
            <pc:docMk/>
            <pc:sldMk cId="1924535134" sldId="316"/>
            <ac:spMk id="60" creationId="{00000000-0000-0000-0000-000000000000}"/>
          </ac:spMkLst>
        </pc:spChg>
      </pc:sldChg>
      <pc:sldChg chg="modSp mod">
        <pc:chgData name="Frankie Inguanez" userId="53a3cfbd-387a-419b-b633-6347d1690fd8" providerId="ADAL" clId="{F3348E7F-06D5-4A9D-BE8B-4E2D1A9285A2}" dt="2022-03-10T07:52:49.242" v="83" actId="20577"/>
        <pc:sldMkLst>
          <pc:docMk/>
          <pc:sldMk cId="287612313" sldId="317"/>
        </pc:sldMkLst>
        <pc:spChg chg="mod">
          <ac:chgData name="Frankie Inguanez" userId="53a3cfbd-387a-419b-b633-6347d1690fd8" providerId="ADAL" clId="{F3348E7F-06D5-4A9D-BE8B-4E2D1A9285A2}" dt="2022-03-10T07:52:49.242" v="83" actId="20577"/>
          <ac:spMkLst>
            <pc:docMk/>
            <pc:sldMk cId="287612313" sldId="317"/>
            <ac:spMk id="60" creationId="{00000000-0000-0000-0000-000000000000}"/>
          </ac:spMkLst>
        </pc:spChg>
      </pc:sldChg>
      <pc:sldChg chg="modSp add mod">
        <pc:chgData name="Frankie Inguanez" userId="53a3cfbd-387a-419b-b633-6347d1690fd8" providerId="ADAL" clId="{F3348E7F-06D5-4A9D-BE8B-4E2D1A9285A2}" dt="2022-03-03T16:28:25.022" v="10" actId="20577"/>
        <pc:sldMkLst>
          <pc:docMk/>
          <pc:sldMk cId="3583570440" sldId="320"/>
        </pc:sldMkLst>
        <pc:spChg chg="mod">
          <ac:chgData name="Frankie Inguanez" userId="53a3cfbd-387a-419b-b633-6347d1690fd8" providerId="ADAL" clId="{F3348E7F-06D5-4A9D-BE8B-4E2D1A9285A2}" dt="2022-03-03T16:28:25.022" v="10" actId="20577"/>
          <ac:spMkLst>
            <pc:docMk/>
            <pc:sldMk cId="3583570440" sldId="320"/>
            <ac:spMk id="60" creationId="{00000000-0000-0000-0000-000000000000}"/>
          </ac:spMkLst>
        </pc:spChg>
      </pc:sldChg>
      <pc:sldChg chg="modSp add mod">
        <pc:chgData name="Frankie Inguanez" userId="53a3cfbd-387a-419b-b633-6347d1690fd8" providerId="ADAL" clId="{F3348E7F-06D5-4A9D-BE8B-4E2D1A9285A2}" dt="2022-03-10T07:53:01.613" v="101" actId="20577"/>
        <pc:sldMkLst>
          <pc:docMk/>
          <pc:sldMk cId="3141926839" sldId="321"/>
        </pc:sldMkLst>
        <pc:spChg chg="mod">
          <ac:chgData name="Frankie Inguanez" userId="53a3cfbd-387a-419b-b633-6347d1690fd8" providerId="ADAL" clId="{F3348E7F-06D5-4A9D-BE8B-4E2D1A9285A2}" dt="2022-03-10T07:53:01.613" v="101" actId="20577"/>
          <ac:spMkLst>
            <pc:docMk/>
            <pc:sldMk cId="3141926839" sldId="321"/>
            <ac:spMk id="60" creationId="{00000000-0000-0000-0000-000000000000}"/>
          </ac:spMkLst>
        </pc:spChg>
      </pc:sldChg>
      <pc:sldChg chg="modSp add mod">
        <pc:chgData name="Frankie Inguanez" userId="53a3cfbd-387a-419b-b633-6347d1690fd8" providerId="ADAL" clId="{F3348E7F-06D5-4A9D-BE8B-4E2D1A9285A2}" dt="2022-03-10T07:54:38.324" v="226" actId="20577"/>
        <pc:sldMkLst>
          <pc:docMk/>
          <pc:sldMk cId="74899840" sldId="322"/>
        </pc:sldMkLst>
        <pc:spChg chg="mod">
          <ac:chgData name="Frankie Inguanez" userId="53a3cfbd-387a-419b-b633-6347d1690fd8" providerId="ADAL" clId="{F3348E7F-06D5-4A9D-BE8B-4E2D1A9285A2}" dt="2022-03-10T07:54:38.324" v="226" actId="20577"/>
          <ac:spMkLst>
            <pc:docMk/>
            <pc:sldMk cId="74899840" sldId="322"/>
            <ac:spMk id="10" creationId="{FD4B4C9F-F7EC-4B6E-876F-FFE4D72DA8C5}"/>
          </ac:spMkLst>
        </pc:spChg>
      </pc:sldChg>
      <pc:sldChg chg="add del">
        <pc:chgData name="Frankie Inguanez" userId="53a3cfbd-387a-419b-b633-6347d1690fd8" providerId="ADAL" clId="{F3348E7F-06D5-4A9D-BE8B-4E2D1A9285A2}" dt="2022-03-10T07:54:29.773" v="199" actId="47"/>
        <pc:sldMkLst>
          <pc:docMk/>
          <pc:sldMk cId="1507111126" sldId="323"/>
        </pc:sldMkLst>
      </pc:sldChg>
    </pc:docChg>
  </pc:docChgLst>
  <pc:docChgLst>
    <pc:chgData name="Frankie Inguanez" userId="53a3cfbd-387a-419b-b633-6347d1690fd8" providerId="ADAL" clId="{3D3085A0-C5F1-D142-9374-0166ADFFD440}"/>
    <pc:docChg chg="undo custSel addSld delSld modSld sldOrd">
      <pc:chgData name="Frankie Inguanez" userId="53a3cfbd-387a-419b-b633-6347d1690fd8" providerId="ADAL" clId="{3D3085A0-C5F1-D142-9374-0166ADFFD440}" dt="2018-07-17T07:09:37.082" v="2498" actId="20577"/>
      <pc:docMkLst>
        <pc:docMk/>
      </pc:docMkLst>
      <pc:sldChg chg="addSp modSp">
        <pc:chgData name="Frankie Inguanez" userId="53a3cfbd-387a-419b-b633-6347d1690fd8" providerId="ADAL" clId="{3D3085A0-C5F1-D142-9374-0166ADFFD440}" dt="2018-07-10T09:14:45.766" v="556"/>
        <pc:sldMkLst>
          <pc:docMk/>
          <pc:sldMk cId="0" sldId="256"/>
        </pc:sldMkLst>
        <pc:spChg chg="mod">
          <ac:chgData name="Frankie Inguanez" userId="53a3cfbd-387a-419b-b633-6347d1690fd8" providerId="ADAL" clId="{3D3085A0-C5F1-D142-9374-0166ADFFD440}" dt="2018-07-10T09:14:45.766" v="556"/>
          <ac:spMkLst>
            <pc:docMk/>
            <pc:sldMk cId="0" sldId="256"/>
            <ac:spMk id="55" creationId="{00000000-0000-0000-0000-000000000000}"/>
          </ac:spMkLst>
        </pc:spChg>
        <pc:picChg chg="add mod">
          <ac:chgData name="Frankie Inguanez" userId="53a3cfbd-387a-419b-b633-6347d1690fd8" providerId="ADAL" clId="{3D3085A0-C5F1-D142-9374-0166ADFFD440}" dt="2018-07-10T09:14:28.359" v="555" actId="14100"/>
          <ac:picMkLst>
            <pc:docMk/>
            <pc:sldMk cId="0" sldId="256"/>
            <ac:picMk id="3" creationId="{062E2F20-47A7-BC4F-BA2D-BFEAACD618C9}"/>
          </ac:picMkLst>
        </pc:picChg>
        <pc:cxnChg chg="add mod">
          <ac:chgData name="Frankie Inguanez" userId="53a3cfbd-387a-419b-b633-6347d1690fd8" providerId="ADAL" clId="{3D3085A0-C5F1-D142-9374-0166ADFFD440}" dt="2018-07-10T08:08:57.169" v="167" actId="1076"/>
          <ac:cxnSpMkLst>
            <pc:docMk/>
            <pc:sldMk cId="0" sldId="256"/>
            <ac:cxnSpMk id="4" creationId="{36CC284B-5107-E745-9630-DD6C2A410927}"/>
          </ac:cxnSpMkLst>
        </pc:cxnChg>
      </pc:sldChg>
      <pc:sldChg chg="addSp modSp ord">
        <pc:chgData name="Frankie Inguanez" userId="53a3cfbd-387a-419b-b633-6347d1690fd8" providerId="ADAL" clId="{3D3085A0-C5F1-D142-9374-0166ADFFD440}" dt="2018-07-10T10:41:20.327" v="2377" actId="20577"/>
        <pc:sldMkLst>
          <pc:docMk/>
          <pc:sldMk cId="0" sldId="257"/>
        </pc:sldMkLst>
        <pc:spChg chg="mod">
          <ac:chgData name="Frankie Inguanez" userId="53a3cfbd-387a-419b-b633-6347d1690fd8" providerId="ADAL" clId="{3D3085A0-C5F1-D142-9374-0166ADFFD440}" dt="2018-07-10T08:09:05.901" v="169" actId="403"/>
          <ac:spMkLst>
            <pc:docMk/>
            <pc:sldMk cId="0" sldId="257"/>
            <ac:spMk id="60" creationId="{00000000-0000-0000-0000-000000000000}"/>
          </ac:spMkLst>
        </pc:spChg>
        <pc:spChg chg="mod">
          <ac:chgData name="Frankie Inguanez" userId="53a3cfbd-387a-419b-b633-6347d1690fd8" providerId="ADAL" clId="{3D3085A0-C5F1-D142-9374-0166ADFFD440}" dt="2018-07-10T10:41:15.216" v="2376" actId="20577"/>
          <ac:spMkLst>
            <pc:docMk/>
            <pc:sldMk cId="0" sldId="257"/>
            <ac:spMk id="61" creationId="{00000000-0000-0000-0000-000000000000}"/>
          </ac:spMkLst>
        </pc:spChg>
        <pc:spChg chg="mod">
          <ac:chgData name="Frankie Inguanez" userId="53a3cfbd-387a-419b-b633-6347d1690fd8" providerId="ADAL" clId="{3D3085A0-C5F1-D142-9374-0166ADFFD440}" dt="2018-07-10T10:41:20.327" v="2377" actId="20577"/>
          <ac:spMkLst>
            <pc:docMk/>
            <pc:sldMk cId="0" sldId="257"/>
            <ac:spMk id="62" creationId="{00000000-0000-0000-0000-000000000000}"/>
          </ac:spMkLst>
        </pc:spChg>
        <pc:cxnChg chg="add mod">
          <ac:chgData name="Frankie Inguanez" userId="53a3cfbd-387a-419b-b633-6347d1690fd8" providerId="ADAL" clId="{3D3085A0-C5F1-D142-9374-0166ADFFD440}" dt="2018-07-10T08:09:11.018" v="170" actId="1076"/>
          <ac:cxnSpMkLst>
            <pc:docMk/>
            <pc:sldMk cId="0" sldId="257"/>
            <ac:cxnSpMk id="5" creationId="{EE6088A9-71E6-8549-BEC2-BFBC476C30CA}"/>
          </ac:cxnSpMkLst>
        </pc:cxnChg>
      </pc:sldChg>
      <pc:sldChg chg="addSp modSp">
        <pc:chgData name="Frankie Inguanez" userId="53a3cfbd-387a-419b-b633-6347d1690fd8" providerId="ADAL" clId="{3D3085A0-C5F1-D142-9374-0166ADFFD440}" dt="2018-07-10T10:34:26.991" v="2151" actId="20577"/>
        <pc:sldMkLst>
          <pc:docMk/>
          <pc:sldMk cId="0" sldId="258"/>
        </pc:sldMkLst>
        <pc:spChg chg="mod">
          <ac:chgData name="Frankie Inguanez" userId="53a3cfbd-387a-419b-b633-6347d1690fd8" providerId="ADAL" clId="{3D3085A0-C5F1-D142-9374-0166ADFFD440}" dt="2018-07-10T10:34:26.991" v="2151" actId="20577"/>
          <ac:spMkLst>
            <pc:docMk/>
            <pc:sldMk cId="0" sldId="258"/>
            <ac:spMk id="67" creationId="{00000000-0000-0000-0000-000000000000}"/>
          </ac:spMkLst>
        </pc:spChg>
        <pc:spChg chg="mod">
          <ac:chgData name="Frankie Inguanez" userId="53a3cfbd-387a-419b-b633-6347d1690fd8" providerId="ADAL" clId="{3D3085A0-C5F1-D142-9374-0166ADFFD440}" dt="2018-07-10T10:34:23.888" v="2145" actId="20577"/>
          <ac:spMkLst>
            <pc:docMk/>
            <pc:sldMk cId="0" sldId="258"/>
            <ac:spMk id="68" creationId="{00000000-0000-0000-0000-000000000000}"/>
          </ac:spMkLst>
        </pc:spChg>
        <pc:cxnChg chg="add">
          <ac:chgData name="Frankie Inguanez" userId="53a3cfbd-387a-419b-b633-6347d1690fd8" providerId="ADAL" clId="{3D3085A0-C5F1-D142-9374-0166ADFFD440}" dt="2018-07-10T08:08:24.503" v="160"/>
          <ac:cxnSpMkLst>
            <pc:docMk/>
            <pc:sldMk cId="0" sldId="258"/>
            <ac:cxnSpMk id="4" creationId="{B75BF588-8E7C-BA4A-B2C6-0F619A46FFA0}"/>
          </ac:cxnSpMkLst>
        </pc:cxnChg>
      </pc:sldChg>
      <pc:sldChg chg="addSp modSp">
        <pc:chgData name="Frankie Inguanez" userId="53a3cfbd-387a-419b-b633-6347d1690fd8" providerId="ADAL" clId="{3D3085A0-C5F1-D142-9374-0166ADFFD440}" dt="2018-07-10T10:35:00.025" v="2174" actId="20577"/>
        <pc:sldMkLst>
          <pc:docMk/>
          <pc:sldMk cId="0" sldId="259"/>
        </pc:sldMkLst>
        <pc:spChg chg="mod">
          <ac:chgData name="Frankie Inguanez" userId="53a3cfbd-387a-419b-b633-6347d1690fd8" providerId="ADAL" clId="{3D3085A0-C5F1-D142-9374-0166ADFFD440}" dt="2018-07-10T10:35:00.025" v="2174" actId="20577"/>
          <ac:spMkLst>
            <pc:docMk/>
            <pc:sldMk cId="0" sldId="259"/>
            <ac:spMk id="73" creationId="{00000000-0000-0000-0000-000000000000}"/>
          </ac:spMkLst>
        </pc:spChg>
        <pc:cxnChg chg="add mod">
          <ac:chgData name="Frankie Inguanez" userId="53a3cfbd-387a-419b-b633-6347d1690fd8" providerId="ADAL" clId="{3D3085A0-C5F1-D142-9374-0166ADFFD440}" dt="2018-07-10T08:09:28.467" v="174" actId="1076"/>
          <ac:cxnSpMkLst>
            <pc:docMk/>
            <pc:sldMk cId="0" sldId="259"/>
            <ac:cxnSpMk id="5" creationId="{C6A2A9FA-DD74-A549-BBEA-F94196D9E76C}"/>
          </ac:cxnSpMkLst>
        </pc:cxnChg>
      </pc:sldChg>
      <pc:sldChg chg="addSp modSp ord">
        <pc:chgData name="Frankie Inguanez" userId="53a3cfbd-387a-419b-b633-6347d1690fd8" providerId="ADAL" clId="{3D3085A0-C5F1-D142-9374-0166ADFFD440}" dt="2018-07-17T07:09:05.728" v="2496"/>
        <pc:sldMkLst>
          <pc:docMk/>
          <pc:sldMk cId="0" sldId="260"/>
        </pc:sldMkLst>
        <pc:spChg chg="mod">
          <ac:chgData name="Frankie Inguanez" userId="53a3cfbd-387a-419b-b633-6347d1690fd8" providerId="ADAL" clId="{3D3085A0-C5F1-D142-9374-0166ADFFD440}" dt="2018-07-10T10:35:27.247" v="2194" actId="20577"/>
          <ac:spMkLst>
            <pc:docMk/>
            <pc:sldMk cId="0" sldId="260"/>
            <ac:spMk id="80" creationId="{00000000-0000-0000-0000-000000000000}"/>
          </ac:spMkLst>
        </pc:spChg>
        <pc:cxnChg chg="add">
          <ac:chgData name="Frankie Inguanez" userId="53a3cfbd-387a-419b-b633-6347d1690fd8" providerId="ADAL" clId="{3D3085A0-C5F1-D142-9374-0166ADFFD440}" dt="2018-07-10T08:08:00.831" v="155"/>
          <ac:cxnSpMkLst>
            <pc:docMk/>
            <pc:sldMk cId="0" sldId="260"/>
            <ac:cxnSpMk id="5" creationId="{54A28A80-CE5F-6040-9ABB-17EB80D46AA7}"/>
          </ac:cxnSpMkLst>
        </pc:cxnChg>
      </pc:sldChg>
      <pc:sldChg chg="addSp modSp">
        <pc:chgData name="Frankie Inguanez" userId="53a3cfbd-387a-419b-b633-6347d1690fd8" providerId="ADAL" clId="{3D3085A0-C5F1-D142-9374-0166ADFFD440}" dt="2018-07-10T10:35:31.533" v="2198" actId="20577"/>
        <pc:sldMkLst>
          <pc:docMk/>
          <pc:sldMk cId="0" sldId="261"/>
        </pc:sldMkLst>
        <pc:spChg chg="mod">
          <ac:chgData name="Frankie Inguanez" userId="53a3cfbd-387a-419b-b633-6347d1690fd8" providerId="ADAL" clId="{3D3085A0-C5F1-D142-9374-0166ADFFD440}" dt="2018-07-10T10:35:31.533" v="2198" actId="20577"/>
          <ac:spMkLst>
            <pc:docMk/>
            <pc:sldMk cId="0" sldId="261"/>
            <ac:spMk id="87" creationId="{00000000-0000-0000-0000-000000000000}"/>
          </ac:spMkLst>
        </pc:spChg>
        <pc:spChg chg="mod">
          <ac:chgData name="Frankie Inguanez" userId="53a3cfbd-387a-419b-b633-6347d1690fd8" providerId="ADAL" clId="{3D3085A0-C5F1-D142-9374-0166ADFFD440}" dt="2018-07-10T08:17:24.485" v="295" actId="20577"/>
          <ac:spMkLst>
            <pc:docMk/>
            <pc:sldMk cId="0" sldId="261"/>
            <ac:spMk id="88" creationId="{00000000-0000-0000-0000-000000000000}"/>
          </ac:spMkLst>
        </pc:spChg>
        <pc:cxnChg chg="add">
          <ac:chgData name="Frankie Inguanez" userId="53a3cfbd-387a-419b-b633-6347d1690fd8" providerId="ADAL" clId="{3D3085A0-C5F1-D142-9374-0166ADFFD440}" dt="2018-07-10T08:07:59.037" v="154"/>
          <ac:cxnSpMkLst>
            <pc:docMk/>
            <pc:sldMk cId="0" sldId="261"/>
            <ac:cxnSpMk id="5" creationId="{7A56C71B-B69A-F749-B2EA-F6522E880A18}"/>
          </ac:cxnSpMkLst>
        </pc:cxnChg>
      </pc:sldChg>
      <pc:sldChg chg="addSp modSp">
        <pc:chgData name="Frankie Inguanez" userId="53a3cfbd-387a-419b-b633-6347d1690fd8" providerId="ADAL" clId="{3D3085A0-C5F1-D142-9374-0166ADFFD440}" dt="2018-07-10T10:35:35.408" v="2199" actId="20577"/>
        <pc:sldMkLst>
          <pc:docMk/>
          <pc:sldMk cId="0" sldId="262"/>
        </pc:sldMkLst>
        <pc:spChg chg="mod">
          <ac:chgData name="Frankie Inguanez" userId="53a3cfbd-387a-419b-b633-6347d1690fd8" providerId="ADAL" clId="{3D3085A0-C5F1-D142-9374-0166ADFFD440}" dt="2018-07-10T10:35:35.408" v="2199" actId="20577"/>
          <ac:spMkLst>
            <pc:docMk/>
            <pc:sldMk cId="0" sldId="262"/>
            <ac:spMk id="94" creationId="{00000000-0000-0000-0000-000000000000}"/>
          </ac:spMkLst>
        </pc:spChg>
        <pc:cxnChg chg="add">
          <ac:chgData name="Frankie Inguanez" userId="53a3cfbd-387a-419b-b633-6347d1690fd8" providerId="ADAL" clId="{3D3085A0-C5F1-D142-9374-0166ADFFD440}" dt="2018-07-10T08:07:57.395" v="153"/>
          <ac:cxnSpMkLst>
            <pc:docMk/>
            <pc:sldMk cId="0" sldId="262"/>
            <ac:cxnSpMk id="5" creationId="{188F6BC0-43A1-9E46-8DAF-878E83F1371B}"/>
          </ac:cxnSpMkLst>
        </pc:cxnChg>
      </pc:sldChg>
      <pc:sldChg chg="addSp modSp">
        <pc:chgData name="Frankie Inguanez" userId="53a3cfbd-387a-419b-b633-6347d1690fd8" providerId="ADAL" clId="{3D3085A0-C5F1-D142-9374-0166ADFFD440}" dt="2018-07-10T08:24:52.320" v="551" actId="20577"/>
        <pc:sldMkLst>
          <pc:docMk/>
          <pc:sldMk cId="0" sldId="263"/>
        </pc:sldMkLst>
        <pc:spChg chg="mod">
          <ac:chgData name="Frankie Inguanez" userId="53a3cfbd-387a-419b-b633-6347d1690fd8" providerId="ADAL" clId="{3D3085A0-C5F1-D142-9374-0166ADFFD440}" dt="2018-07-10T08:24:52.320" v="551" actId="20577"/>
          <ac:spMkLst>
            <pc:docMk/>
            <pc:sldMk cId="0" sldId="263"/>
            <ac:spMk id="102" creationId="{00000000-0000-0000-0000-000000000000}"/>
          </ac:spMkLst>
        </pc:spChg>
        <pc:cxnChg chg="add">
          <ac:chgData name="Frankie Inguanez" userId="53a3cfbd-387a-419b-b633-6347d1690fd8" providerId="ADAL" clId="{3D3085A0-C5F1-D142-9374-0166ADFFD440}" dt="2018-07-10T08:07:55.733" v="152"/>
          <ac:cxnSpMkLst>
            <pc:docMk/>
            <pc:sldMk cId="0" sldId="263"/>
            <ac:cxnSpMk id="4" creationId="{43FEC96E-9CC7-7F44-BAD1-D57BAC436AA5}"/>
          </ac:cxnSpMkLst>
        </pc:cxnChg>
      </pc:sldChg>
      <pc:sldChg chg="addSp delSp modSp">
        <pc:chgData name="Frankie Inguanez" userId="53a3cfbd-387a-419b-b633-6347d1690fd8" providerId="ADAL" clId="{3D3085A0-C5F1-D142-9374-0166ADFFD440}" dt="2018-07-10T08:10:48.715" v="177" actId="1076"/>
        <pc:sldMkLst>
          <pc:docMk/>
          <pc:sldMk cId="0" sldId="264"/>
        </pc:sldMkLst>
        <pc:spChg chg="mod">
          <ac:chgData name="Frankie Inguanez" userId="53a3cfbd-387a-419b-b633-6347d1690fd8" providerId="ADAL" clId="{3D3085A0-C5F1-D142-9374-0166ADFFD440}" dt="2018-07-10T08:10:44.017" v="176" actId="403"/>
          <ac:spMkLst>
            <pc:docMk/>
            <pc:sldMk cId="0" sldId="264"/>
            <ac:spMk id="107" creationId="{00000000-0000-0000-0000-000000000000}"/>
          </ac:spMkLst>
        </pc:spChg>
        <pc:cxnChg chg="add del mod">
          <ac:chgData name="Frankie Inguanez" userId="53a3cfbd-387a-419b-b633-6347d1690fd8" providerId="ADAL" clId="{3D3085A0-C5F1-D142-9374-0166ADFFD440}" dt="2018-07-10T08:07:25.397" v="144"/>
          <ac:cxnSpMkLst>
            <pc:docMk/>
            <pc:sldMk cId="0" sldId="264"/>
            <ac:cxnSpMk id="4" creationId="{DCAC9D55-CDBE-C241-9494-DBD49C0B4356}"/>
          </ac:cxnSpMkLst>
        </pc:cxnChg>
        <pc:cxnChg chg="add mod">
          <ac:chgData name="Frankie Inguanez" userId="53a3cfbd-387a-419b-b633-6347d1690fd8" providerId="ADAL" clId="{3D3085A0-C5F1-D142-9374-0166ADFFD440}" dt="2018-07-10T08:10:48.715" v="177" actId="1076"/>
          <ac:cxnSpMkLst>
            <pc:docMk/>
            <pc:sldMk cId="0" sldId="264"/>
            <ac:cxnSpMk id="5" creationId="{DD57706F-B11B-594A-997A-7302533D5965}"/>
          </ac:cxnSpMkLst>
        </pc:cxnChg>
      </pc:sldChg>
      <pc:sldChg chg="addSp delSp modSp">
        <pc:chgData name="Frankie Inguanez" userId="53a3cfbd-387a-419b-b633-6347d1690fd8" providerId="ADAL" clId="{3D3085A0-C5F1-D142-9374-0166ADFFD440}" dt="2018-07-11T11:13:48.429" v="2471" actId="20577"/>
        <pc:sldMkLst>
          <pc:docMk/>
          <pc:sldMk cId="0" sldId="265"/>
        </pc:sldMkLst>
        <pc:spChg chg="mod">
          <ac:chgData name="Frankie Inguanez" userId="53a3cfbd-387a-419b-b633-6347d1690fd8" providerId="ADAL" clId="{3D3085A0-C5F1-D142-9374-0166ADFFD440}" dt="2018-07-11T11:13:48.429" v="2471" actId="20577"/>
          <ac:spMkLst>
            <pc:docMk/>
            <pc:sldMk cId="0" sldId="265"/>
            <ac:spMk id="114" creationId="{00000000-0000-0000-0000-000000000000}"/>
          </ac:spMkLst>
        </pc:spChg>
        <pc:cxnChg chg="add del">
          <ac:chgData name="Frankie Inguanez" userId="53a3cfbd-387a-419b-b633-6347d1690fd8" providerId="ADAL" clId="{3D3085A0-C5F1-D142-9374-0166ADFFD440}" dt="2018-07-10T08:07:25.733" v="145"/>
          <ac:cxnSpMkLst>
            <pc:docMk/>
            <pc:sldMk cId="0" sldId="265"/>
            <ac:cxnSpMk id="4" creationId="{22F1EDF7-6F75-E04A-AD95-DD869F32CA43}"/>
          </ac:cxnSpMkLst>
        </pc:cxnChg>
        <pc:cxnChg chg="add">
          <ac:chgData name="Frankie Inguanez" userId="53a3cfbd-387a-419b-b633-6347d1690fd8" providerId="ADAL" clId="{3D3085A0-C5F1-D142-9374-0166ADFFD440}" dt="2018-07-10T08:07:27.403" v="146"/>
          <ac:cxnSpMkLst>
            <pc:docMk/>
            <pc:sldMk cId="0" sldId="265"/>
            <ac:cxnSpMk id="5" creationId="{82E7ED26-8344-304C-940A-1527D13C7980}"/>
          </ac:cxnSpMkLst>
        </pc:cxnChg>
      </pc:sldChg>
      <pc:sldChg chg="addSp modSp add">
        <pc:chgData name="Frankie Inguanez" userId="53a3cfbd-387a-419b-b633-6347d1690fd8" providerId="ADAL" clId="{3D3085A0-C5F1-D142-9374-0166ADFFD440}" dt="2018-07-10T10:05:22.234" v="1626"/>
        <pc:sldMkLst>
          <pc:docMk/>
          <pc:sldMk cId="4047880178" sldId="267"/>
        </pc:sldMkLst>
        <pc:spChg chg="mod">
          <ac:chgData name="Frankie Inguanez" userId="53a3cfbd-387a-419b-b633-6347d1690fd8" providerId="ADAL" clId="{3D3085A0-C5F1-D142-9374-0166ADFFD440}" dt="2018-07-10T08:04:14.913" v="111" actId="20577"/>
          <ac:spMkLst>
            <pc:docMk/>
            <pc:sldMk cId="4047880178" sldId="267"/>
            <ac:spMk id="113" creationId="{00000000-0000-0000-0000-000000000000}"/>
          </ac:spMkLst>
        </pc:spChg>
        <pc:spChg chg="mod">
          <ac:chgData name="Frankie Inguanez" userId="53a3cfbd-387a-419b-b633-6347d1690fd8" providerId="ADAL" clId="{3D3085A0-C5F1-D142-9374-0166ADFFD440}" dt="2018-07-10T10:05:22.234" v="1626"/>
          <ac:spMkLst>
            <pc:docMk/>
            <pc:sldMk cId="4047880178" sldId="267"/>
            <ac:spMk id="114" creationId="{00000000-0000-0000-0000-000000000000}"/>
          </ac:spMkLst>
        </pc:spChg>
        <pc:cxnChg chg="add">
          <ac:chgData name="Frankie Inguanez" userId="53a3cfbd-387a-419b-b633-6347d1690fd8" providerId="ADAL" clId="{3D3085A0-C5F1-D142-9374-0166ADFFD440}" dt="2018-07-10T08:07:12.122" v="132"/>
          <ac:cxnSpMkLst>
            <pc:docMk/>
            <pc:sldMk cId="4047880178" sldId="267"/>
            <ac:cxnSpMk id="4" creationId="{1A0E7776-FD09-1344-BBE1-799610F15E83}"/>
          </ac:cxnSpMkLst>
        </pc:cxnChg>
      </pc:sldChg>
      <pc:sldChg chg="addSp modSp add ord">
        <pc:chgData name="Frankie Inguanez" userId="53a3cfbd-387a-419b-b633-6347d1690fd8" providerId="ADAL" clId="{3D3085A0-C5F1-D142-9374-0166ADFFD440}" dt="2018-07-10T08:07:08.099" v="131" actId="1582"/>
        <pc:sldMkLst>
          <pc:docMk/>
          <pc:sldMk cId="2712183486" sldId="268"/>
        </pc:sldMkLst>
        <pc:spChg chg="mod">
          <ac:chgData name="Frankie Inguanez" userId="53a3cfbd-387a-419b-b633-6347d1690fd8" providerId="ADAL" clId="{3D3085A0-C5F1-D142-9374-0166ADFFD440}" dt="2018-07-10T08:05:49.002" v="120"/>
          <ac:spMkLst>
            <pc:docMk/>
            <pc:sldMk cId="2712183486" sldId="268"/>
            <ac:spMk id="114" creationId="{00000000-0000-0000-0000-000000000000}"/>
          </ac:spMkLst>
        </pc:spChg>
        <pc:cxnChg chg="add mod">
          <ac:chgData name="Frankie Inguanez" userId="53a3cfbd-387a-419b-b633-6347d1690fd8" providerId="ADAL" clId="{3D3085A0-C5F1-D142-9374-0166ADFFD440}" dt="2018-07-10T08:07:08.099" v="131" actId="1582"/>
          <ac:cxnSpMkLst>
            <pc:docMk/>
            <pc:sldMk cId="2712183486" sldId="268"/>
            <ac:cxnSpMk id="3" creationId="{BC037384-DE3E-7444-9EB4-E571AC5553F7}"/>
          </ac:cxnSpMkLst>
        </pc:cxnChg>
      </pc:sldChg>
      <pc:sldChg chg="addSp modSp add">
        <pc:chgData name="Frankie Inguanez" userId="53a3cfbd-387a-419b-b633-6347d1690fd8" providerId="ADAL" clId="{3D3085A0-C5F1-D142-9374-0166ADFFD440}" dt="2018-07-10T08:07:13.695" v="133"/>
        <pc:sldMkLst>
          <pc:docMk/>
          <pc:sldMk cId="2372516505" sldId="269"/>
        </pc:sldMkLst>
        <pc:spChg chg="mod">
          <ac:chgData name="Frankie Inguanez" userId="53a3cfbd-387a-419b-b633-6347d1690fd8" providerId="ADAL" clId="{3D3085A0-C5F1-D142-9374-0166ADFFD440}" dt="2018-07-10T08:06:30.556" v="128" actId="20577"/>
          <ac:spMkLst>
            <pc:docMk/>
            <pc:sldMk cId="2372516505" sldId="269"/>
            <ac:spMk id="114" creationId="{00000000-0000-0000-0000-000000000000}"/>
          </ac:spMkLst>
        </pc:spChg>
        <pc:cxnChg chg="add">
          <ac:chgData name="Frankie Inguanez" userId="53a3cfbd-387a-419b-b633-6347d1690fd8" providerId="ADAL" clId="{3D3085A0-C5F1-D142-9374-0166ADFFD440}" dt="2018-07-10T08:07:13.695" v="133"/>
          <ac:cxnSpMkLst>
            <pc:docMk/>
            <pc:sldMk cId="2372516505" sldId="269"/>
            <ac:cxnSpMk id="4" creationId="{71AE60D7-515C-7648-AB2E-5AEDBB5D6C3A}"/>
          </ac:cxnSpMkLst>
        </pc:cxnChg>
      </pc:sldChg>
      <pc:sldChg chg="addSp modSp add">
        <pc:chgData name="Frankie Inguanez" userId="53a3cfbd-387a-419b-b633-6347d1690fd8" providerId="ADAL" clId="{3D3085A0-C5F1-D142-9374-0166ADFFD440}" dt="2018-07-10T10:18:52.169" v="1649" actId="20577"/>
        <pc:sldMkLst>
          <pc:docMk/>
          <pc:sldMk cId="2143915469" sldId="270"/>
        </pc:sldMkLst>
        <pc:spChg chg="mod">
          <ac:chgData name="Frankie Inguanez" userId="53a3cfbd-387a-419b-b633-6347d1690fd8" providerId="ADAL" clId="{3D3085A0-C5F1-D142-9374-0166ADFFD440}" dt="2018-07-10T10:18:52.169" v="1649" actId="20577"/>
          <ac:spMkLst>
            <pc:docMk/>
            <pc:sldMk cId="2143915469" sldId="270"/>
            <ac:spMk id="114" creationId="{00000000-0000-0000-0000-000000000000}"/>
          </ac:spMkLst>
        </pc:spChg>
        <pc:cxnChg chg="add">
          <ac:chgData name="Frankie Inguanez" userId="53a3cfbd-387a-419b-b633-6347d1690fd8" providerId="ADAL" clId="{3D3085A0-C5F1-D142-9374-0166ADFFD440}" dt="2018-07-10T08:07:15.081" v="134"/>
          <ac:cxnSpMkLst>
            <pc:docMk/>
            <pc:sldMk cId="2143915469" sldId="270"/>
            <ac:cxnSpMk id="4" creationId="{FFA49E27-1374-6D42-92D4-A2CAAC1C1592}"/>
          </ac:cxnSpMkLst>
        </pc:cxnChg>
      </pc:sldChg>
      <pc:sldChg chg="addSp modSp add">
        <pc:chgData name="Frankie Inguanez" userId="53a3cfbd-387a-419b-b633-6347d1690fd8" providerId="ADAL" clId="{3D3085A0-C5F1-D142-9374-0166ADFFD440}" dt="2018-07-10T09:40:01.200" v="1171" actId="1076"/>
        <pc:sldMkLst>
          <pc:docMk/>
          <pc:sldMk cId="2793694137" sldId="271"/>
        </pc:sldMkLst>
        <pc:spChg chg="mod">
          <ac:chgData name="Frankie Inguanez" userId="53a3cfbd-387a-419b-b633-6347d1690fd8" providerId="ADAL" clId="{3D3085A0-C5F1-D142-9374-0166ADFFD440}" dt="2018-07-10T09:39:41.073" v="1167" actId="404"/>
          <ac:spMkLst>
            <pc:docMk/>
            <pc:sldMk cId="2793694137" sldId="271"/>
            <ac:spMk id="2" creationId="{9AC0316E-7EDB-6341-901B-EA548A0F0CE2}"/>
          </ac:spMkLst>
        </pc:spChg>
        <pc:picChg chg="add mod">
          <ac:chgData name="Frankie Inguanez" userId="53a3cfbd-387a-419b-b633-6347d1690fd8" providerId="ADAL" clId="{3D3085A0-C5F1-D142-9374-0166ADFFD440}" dt="2018-07-10T09:40:01.200" v="1171" actId="1076"/>
          <ac:picMkLst>
            <pc:docMk/>
            <pc:sldMk cId="2793694137" sldId="271"/>
            <ac:picMk id="4" creationId="{0023FEA5-A0B0-CE46-95B0-B4943C19718A}"/>
          </ac:picMkLst>
        </pc:picChg>
        <pc:cxnChg chg="add mod">
          <ac:chgData name="Frankie Inguanez" userId="53a3cfbd-387a-419b-b633-6347d1690fd8" providerId="ADAL" clId="{3D3085A0-C5F1-D142-9374-0166ADFFD440}" dt="2018-07-10T09:39:29.352" v="1153" actId="1036"/>
          <ac:cxnSpMkLst>
            <pc:docMk/>
            <pc:sldMk cId="2793694137" sldId="271"/>
            <ac:cxnSpMk id="3" creationId="{5E3DAA63-4D00-0147-B9CF-24027D8A2FAF}"/>
          </ac:cxnSpMkLst>
        </pc:cxnChg>
      </pc:sldChg>
      <pc:sldChg chg="modSp add ord">
        <pc:chgData name="Frankie Inguanez" userId="53a3cfbd-387a-419b-b633-6347d1690fd8" providerId="ADAL" clId="{3D3085A0-C5F1-D142-9374-0166ADFFD440}" dt="2018-07-10T09:29:37.449" v="1127" actId="2710"/>
        <pc:sldMkLst>
          <pc:docMk/>
          <pc:sldMk cId="889896485" sldId="273"/>
        </pc:sldMkLst>
        <pc:spChg chg="mod">
          <ac:chgData name="Frankie Inguanez" userId="53a3cfbd-387a-419b-b633-6347d1690fd8" providerId="ADAL" clId="{3D3085A0-C5F1-D142-9374-0166ADFFD440}" dt="2018-07-10T09:25:09.208" v="571" actId="20577"/>
          <ac:spMkLst>
            <pc:docMk/>
            <pc:sldMk cId="889896485" sldId="273"/>
            <ac:spMk id="67" creationId="{00000000-0000-0000-0000-000000000000}"/>
          </ac:spMkLst>
        </pc:spChg>
        <pc:spChg chg="mod">
          <ac:chgData name="Frankie Inguanez" userId="53a3cfbd-387a-419b-b633-6347d1690fd8" providerId="ADAL" clId="{3D3085A0-C5F1-D142-9374-0166ADFFD440}" dt="2018-07-10T09:29:37.449" v="1127" actId="2710"/>
          <ac:spMkLst>
            <pc:docMk/>
            <pc:sldMk cId="889896485" sldId="273"/>
            <ac:spMk id="68" creationId="{00000000-0000-0000-0000-000000000000}"/>
          </ac:spMkLst>
        </pc:spChg>
      </pc:sldChg>
      <pc:sldChg chg="addSp delSp modSp add ord">
        <pc:chgData name="Frankie Inguanez" userId="53a3cfbd-387a-419b-b633-6347d1690fd8" providerId="ADAL" clId="{3D3085A0-C5F1-D142-9374-0166ADFFD440}" dt="2018-07-10T10:20:18.406" v="1686" actId="1076"/>
        <pc:sldMkLst>
          <pc:docMk/>
          <pc:sldMk cId="1739273810" sldId="274"/>
        </pc:sldMkLst>
        <pc:spChg chg="add mod">
          <ac:chgData name="Frankie Inguanez" userId="53a3cfbd-387a-419b-b633-6347d1690fd8" providerId="ADAL" clId="{3D3085A0-C5F1-D142-9374-0166ADFFD440}" dt="2018-07-10T10:19:29.627" v="1663" actId="1076"/>
          <ac:spMkLst>
            <pc:docMk/>
            <pc:sldMk cId="1739273810" sldId="274"/>
            <ac:spMk id="2" creationId="{309BCD44-FDD6-6D40-A0C2-973A8BF813AB}"/>
          </ac:spMkLst>
        </pc:spChg>
        <pc:spChg chg="add mod">
          <ac:chgData name="Frankie Inguanez" userId="53a3cfbd-387a-419b-b633-6347d1690fd8" providerId="ADAL" clId="{3D3085A0-C5F1-D142-9374-0166ADFFD440}" dt="2018-07-10T10:19:29.627" v="1663" actId="1076"/>
          <ac:spMkLst>
            <pc:docMk/>
            <pc:sldMk cId="1739273810" sldId="274"/>
            <ac:spMk id="6" creationId="{3CC7C2B3-D8CC-4E49-9913-D5663165B233}"/>
          </ac:spMkLst>
        </pc:spChg>
        <pc:spChg chg="add mod">
          <ac:chgData name="Frankie Inguanez" userId="53a3cfbd-387a-419b-b633-6347d1690fd8" providerId="ADAL" clId="{3D3085A0-C5F1-D142-9374-0166ADFFD440}" dt="2018-07-10T10:20:18.406" v="1686" actId="1076"/>
          <ac:spMkLst>
            <pc:docMk/>
            <pc:sldMk cId="1739273810" sldId="274"/>
            <ac:spMk id="9" creationId="{8685D953-8EB6-D14C-B899-D76C9908C099}"/>
          </ac:spMkLst>
        </pc:spChg>
        <pc:spChg chg="mod">
          <ac:chgData name="Frankie Inguanez" userId="53a3cfbd-387a-419b-b633-6347d1690fd8" providerId="ADAL" clId="{3D3085A0-C5F1-D142-9374-0166ADFFD440}" dt="2018-07-10T08:16:07.296" v="289" actId="20577"/>
          <ac:spMkLst>
            <pc:docMk/>
            <pc:sldMk cId="1739273810" sldId="274"/>
            <ac:spMk id="80" creationId="{00000000-0000-0000-0000-000000000000}"/>
          </ac:spMkLst>
        </pc:spChg>
        <pc:spChg chg="mod">
          <ac:chgData name="Frankie Inguanez" userId="53a3cfbd-387a-419b-b633-6347d1690fd8" providerId="ADAL" clId="{3D3085A0-C5F1-D142-9374-0166ADFFD440}" dt="2018-07-10T10:19:37.175" v="1665" actId="20577"/>
          <ac:spMkLst>
            <pc:docMk/>
            <pc:sldMk cId="1739273810" sldId="274"/>
            <ac:spMk id="81" creationId="{00000000-0000-0000-0000-000000000000}"/>
          </ac:spMkLst>
        </pc:spChg>
        <pc:picChg chg="add mod">
          <ac:chgData name="Frankie Inguanez" userId="53a3cfbd-387a-419b-b633-6347d1690fd8" providerId="ADAL" clId="{3D3085A0-C5F1-D142-9374-0166ADFFD440}" dt="2018-07-10T10:19:24.484" v="1662" actId="1076"/>
          <ac:picMkLst>
            <pc:docMk/>
            <pc:sldMk cId="1739273810" sldId="274"/>
            <ac:picMk id="4" creationId="{BE4B35AD-B236-0747-AA87-695EF038AF19}"/>
          </ac:picMkLst>
        </pc:picChg>
        <pc:picChg chg="add mod">
          <ac:chgData name="Frankie Inguanez" userId="53a3cfbd-387a-419b-b633-6347d1690fd8" providerId="ADAL" clId="{3D3085A0-C5F1-D142-9374-0166ADFFD440}" dt="2018-07-10T10:19:24.484" v="1662" actId="1076"/>
          <ac:picMkLst>
            <pc:docMk/>
            <pc:sldMk cId="1739273810" sldId="274"/>
            <ac:picMk id="8" creationId="{42DE2E51-11D1-D24D-A9AB-5F968697F06B}"/>
          </ac:picMkLst>
        </pc:picChg>
        <pc:picChg chg="del">
          <ac:chgData name="Frankie Inguanez" userId="53a3cfbd-387a-419b-b633-6347d1690fd8" providerId="ADAL" clId="{3D3085A0-C5F1-D142-9374-0166ADFFD440}" dt="2018-07-10T08:16:11.910" v="291" actId="478"/>
          <ac:picMkLst>
            <pc:docMk/>
            <pc:sldMk cId="1739273810" sldId="274"/>
            <ac:picMk id="82" creationId="{00000000-0000-0000-0000-000000000000}"/>
          </ac:picMkLst>
        </pc:picChg>
      </pc:sldChg>
      <pc:sldChg chg="addSp delSp modSp add">
        <pc:chgData name="Frankie Inguanez" userId="53a3cfbd-387a-419b-b633-6347d1690fd8" providerId="ADAL" clId="{3D3085A0-C5F1-D142-9374-0166ADFFD440}" dt="2018-07-10T09:59:32.272" v="1510" actId="478"/>
        <pc:sldMkLst>
          <pc:docMk/>
          <pc:sldMk cId="2079855030" sldId="275"/>
        </pc:sldMkLst>
        <pc:spChg chg="add del mod">
          <ac:chgData name="Frankie Inguanez" userId="53a3cfbd-387a-419b-b633-6347d1690fd8" providerId="ADAL" clId="{3D3085A0-C5F1-D142-9374-0166ADFFD440}" dt="2018-07-10T09:47:39.810" v="1173" actId="478"/>
          <ac:spMkLst>
            <pc:docMk/>
            <pc:sldMk cId="2079855030" sldId="275"/>
            <ac:spMk id="3" creationId="{BDA0B18B-6505-7149-824C-E274DD3605EC}"/>
          </ac:spMkLst>
        </pc:spChg>
        <pc:spChg chg="add del mod">
          <ac:chgData name="Frankie Inguanez" userId="53a3cfbd-387a-419b-b633-6347d1690fd8" providerId="ADAL" clId="{3D3085A0-C5F1-D142-9374-0166ADFFD440}" dt="2018-07-10T09:59:32.272" v="1510" actId="478"/>
          <ac:spMkLst>
            <pc:docMk/>
            <pc:sldMk cId="2079855030" sldId="275"/>
            <ac:spMk id="6" creationId="{C93F2D7C-7701-5C41-A819-DF0A32CB6689}"/>
          </ac:spMkLst>
        </pc:spChg>
        <pc:spChg chg="add del mod">
          <ac:chgData name="Frankie Inguanez" userId="53a3cfbd-387a-419b-b633-6347d1690fd8" providerId="ADAL" clId="{3D3085A0-C5F1-D142-9374-0166ADFFD440}" dt="2018-07-10T09:59:30.183" v="1509" actId="478"/>
          <ac:spMkLst>
            <pc:docMk/>
            <pc:sldMk cId="2079855030" sldId="275"/>
            <ac:spMk id="8" creationId="{6E02F40F-B793-DF42-A321-882C6B4CF8EA}"/>
          </ac:spMkLst>
        </pc:spChg>
        <pc:spChg chg="add mod">
          <ac:chgData name="Frankie Inguanez" userId="53a3cfbd-387a-419b-b633-6347d1690fd8" providerId="ADAL" clId="{3D3085A0-C5F1-D142-9374-0166ADFFD440}" dt="2018-07-10T09:48:40.076" v="1209" actId="1076"/>
          <ac:spMkLst>
            <pc:docMk/>
            <pc:sldMk cId="2079855030" sldId="275"/>
            <ac:spMk id="9" creationId="{23B1DA2A-2020-724B-96C8-69F7FB01186A}"/>
          </ac:spMkLst>
        </pc:spChg>
        <pc:spChg chg="del mod">
          <ac:chgData name="Frankie Inguanez" userId="53a3cfbd-387a-419b-b633-6347d1690fd8" providerId="ADAL" clId="{3D3085A0-C5F1-D142-9374-0166ADFFD440}" dt="2018-07-10T09:48:00.774" v="1178" actId="478"/>
          <ac:spMkLst>
            <pc:docMk/>
            <pc:sldMk cId="2079855030" sldId="275"/>
            <ac:spMk id="113" creationId="{00000000-0000-0000-0000-000000000000}"/>
          </ac:spMkLst>
        </pc:spChg>
        <pc:spChg chg="add del mod">
          <ac:chgData name="Frankie Inguanez" userId="53a3cfbd-387a-419b-b633-6347d1690fd8" providerId="ADAL" clId="{3D3085A0-C5F1-D142-9374-0166ADFFD440}" dt="2018-07-10T09:47:45.919" v="1175" actId="478"/>
          <ac:spMkLst>
            <pc:docMk/>
            <pc:sldMk cId="2079855030" sldId="275"/>
            <ac:spMk id="114" creationId="{00000000-0000-0000-0000-000000000000}"/>
          </ac:spMkLst>
        </pc:spChg>
        <pc:picChg chg="add mod">
          <ac:chgData name="Frankie Inguanez" userId="53a3cfbd-387a-419b-b633-6347d1690fd8" providerId="ADAL" clId="{3D3085A0-C5F1-D142-9374-0166ADFFD440}" dt="2018-07-10T09:48:35.997" v="1208" actId="1037"/>
          <ac:picMkLst>
            <pc:docMk/>
            <pc:sldMk cId="2079855030" sldId="275"/>
            <ac:picMk id="1026" creationId="{D1AF6E1C-C3FC-ED48-862C-026A2C9C6A96}"/>
          </ac:picMkLst>
        </pc:picChg>
        <pc:cxnChg chg="del mod">
          <ac:chgData name="Frankie Inguanez" userId="53a3cfbd-387a-419b-b633-6347d1690fd8" providerId="ADAL" clId="{3D3085A0-C5F1-D142-9374-0166ADFFD440}" dt="2018-07-10T09:48:00.774" v="1178" actId="478"/>
          <ac:cxnSpMkLst>
            <pc:docMk/>
            <pc:sldMk cId="2079855030" sldId="275"/>
            <ac:cxnSpMk id="5" creationId="{82E7ED26-8344-304C-940A-1527D13C7980}"/>
          </ac:cxnSpMkLst>
        </pc:cxnChg>
      </pc:sldChg>
      <pc:sldChg chg="modSp add">
        <pc:chgData name="Frankie Inguanez" userId="53a3cfbd-387a-419b-b633-6347d1690fd8" providerId="ADAL" clId="{3D3085A0-C5F1-D142-9374-0166ADFFD440}" dt="2018-07-17T07:09:37.082" v="2498" actId="20577"/>
        <pc:sldMkLst>
          <pc:docMk/>
          <pc:sldMk cId="492520834" sldId="276"/>
        </pc:sldMkLst>
        <pc:spChg chg="mod">
          <ac:chgData name="Frankie Inguanez" userId="53a3cfbd-387a-419b-b633-6347d1690fd8" providerId="ADAL" clId="{3D3085A0-C5F1-D142-9374-0166ADFFD440}" dt="2018-07-17T07:09:37.082" v="2498" actId="20577"/>
          <ac:spMkLst>
            <pc:docMk/>
            <pc:sldMk cId="492520834" sldId="276"/>
            <ac:spMk id="114" creationId="{00000000-0000-0000-0000-000000000000}"/>
          </ac:spMkLst>
        </pc:spChg>
      </pc:sldChg>
      <pc:sldChg chg="modSp add del">
        <pc:chgData name="Frankie Inguanez" userId="53a3cfbd-387a-419b-b633-6347d1690fd8" providerId="ADAL" clId="{3D3085A0-C5F1-D142-9374-0166ADFFD440}" dt="2018-07-17T07:09:29.199" v="2497" actId="2696"/>
        <pc:sldMkLst>
          <pc:docMk/>
          <pc:sldMk cId="942065061" sldId="277"/>
        </pc:sldMkLst>
        <pc:spChg chg="mod">
          <ac:chgData name="Frankie Inguanez" userId="53a3cfbd-387a-419b-b633-6347d1690fd8" providerId="ADAL" clId="{3D3085A0-C5F1-D142-9374-0166ADFFD440}" dt="2018-07-11T11:17:26.454" v="2495" actId="20577"/>
          <ac:spMkLst>
            <pc:docMk/>
            <pc:sldMk cId="942065061" sldId="277"/>
            <ac:spMk id="114" creationId="{00000000-0000-0000-0000-000000000000}"/>
          </ac:spMkLst>
        </pc:spChg>
      </pc:sldChg>
      <pc:sldChg chg="addSp delSp modSp add ord">
        <pc:chgData name="Frankie Inguanez" userId="53a3cfbd-387a-419b-b633-6347d1690fd8" providerId="ADAL" clId="{3D3085A0-C5F1-D142-9374-0166ADFFD440}" dt="2018-07-10T10:42:06.780" v="2382" actId="20577"/>
        <pc:sldMkLst>
          <pc:docMk/>
          <pc:sldMk cId="494494798" sldId="279"/>
        </pc:sldMkLst>
        <pc:spChg chg="del">
          <ac:chgData name="Frankie Inguanez" userId="53a3cfbd-387a-419b-b633-6347d1690fd8" providerId="ADAL" clId="{3D3085A0-C5F1-D142-9374-0166ADFFD440}" dt="2018-07-10T10:21:30.235" v="1691" actId="478"/>
          <ac:spMkLst>
            <pc:docMk/>
            <pc:sldMk cId="494494798" sldId="279"/>
            <ac:spMk id="2" creationId="{309BCD44-FDD6-6D40-A0C2-973A8BF813AB}"/>
          </ac:spMkLst>
        </pc:spChg>
        <pc:spChg chg="del">
          <ac:chgData name="Frankie Inguanez" userId="53a3cfbd-387a-419b-b633-6347d1690fd8" providerId="ADAL" clId="{3D3085A0-C5F1-D142-9374-0166ADFFD440}" dt="2018-07-10T10:21:30.235" v="1691" actId="478"/>
          <ac:spMkLst>
            <pc:docMk/>
            <pc:sldMk cId="494494798" sldId="279"/>
            <ac:spMk id="6" creationId="{3CC7C2B3-D8CC-4E49-9913-D5663165B233}"/>
          </ac:spMkLst>
        </pc:spChg>
        <pc:spChg chg="add del mod">
          <ac:chgData name="Frankie Inguanez" userId="53a3cfbd-387a-419b-b633-6347d1690fd8" providerId="ADAL" clId="{3D3085A0-C5F1-D142-9374-0166ADFFD440}" dt="2018-07-10T10:42:06.780" v="2382" actId="20577"/>
          <ac:spMkLst>
            <pc:docMk/>
            <pc:sldMk cId="494494798" sldId="279"/>
            <ac:spMk id="7" creationId="{A4DD0BA6-94C4-4C4A-99AF-E6EC1494268C}"/>
          </ac:spMkLst>
        </pc:spChg>
        <pc:spChg chg="del">
          <ac:chgData name="Frankie Inguanez" userId="53a3cfbd-387a-419b-b633-6347d1690fd8" providerId="ADAL" clId="{3D3085A0-C5F1-D142-9374-0166ADFFD440}" dt="2018-07-10T10:21:30.235" v="1691" actId="478"/>
          <ac:spMkLst>
            <pc:docMk/>
            <pc:sldMk cId="494494798" sldId="279"/>
            <ac:spMk id="9" creationId="{8685D953-8EB6-D14C-B899-D76C9908C099}"/>
          </ac:spMkLst>
        </pc:spChg>
        <pc:spChg chg="add del mod">
          <ac:chgData name="Frankie Inguanez" userId="53a3cfbd-387a-419b-b633-6347d1690fd8" providerId="ADAL" clId="{3D3085A0-C5F1-D142-9374-0166ADFFD440}" dt="2018-07-10T10:22:05.373" v="1705" actId="767"/>
          <ac:spMkLst>
            <pc:docMk/>
            <pc:sldMk cId="494494798" sldId="279"/>
            <ac:spMk id="12" creationId="{BFCDCE19-4C9E-6144-B693-D3E604C6EB4F}"/>
          </ac:spMkLst>
        </pc:spChg>
        <pc:spChg chg="mod">
          <ac:chgData name="Frankie Inguanez" userId="53a3cfbd-387a-419b-b633-6347d1690fd8" providerId="ADAL" clId="{3D3085A0-C5F1-D142-9374-0166ADFFD440}" dt="2018-07-10T10:21:44.086" v="1698" actId="20577"/>
          <ac:spMkLst>
            <pc:docMk/>
            <pc:sldMk cId="494494798" sldId="279"/>
            <ac:spMk id="80" creationId="{00000000-0000-0000-0000-000000000000}"/>
          </ac:spMkLst>
        </pc:spChg>
        <pc:spChg chg="del">
          <ac:chgData name="Frankie Inguanez" userId="53a3cfbd-387a-419b-b633-6347d1690fd8" providerId="ADAL" clId="{3D3085A0-C5F1-D142-9374-0166ADFFD440}" dt="2018-07-10T10:21:47.104" v="1699" actId="478"/>
          <ac:spMkLst>
            <pc:docMk/>
            <pc:sldMk cId="494494798" sldId="279"/>
            <ac:spMk id="81" creationId="{00000000-0000-0000-0000-000000000000}"/>
          </ac:spMkLst>
        </pc:spChg>
        <pc:picChg chg="del">
          <ac:chgData name="Frankie Inguanez" userId="53a3cfbd-387a-419b-b633-6347d1690fd8" providerId="ADAL" clId="{3D3085A0-C5F1-D142-9374-0166ADFFD440}" dt="2018-07-10T10:21:33.717" v="1692" actId="478"/>
          <ac:picMkLst>
            <pc:docMk/>
            <pc:sldMk cId="494494798" sldId="279"/>
            <ac:picMk id="4" creationId="{BE4B35AD-B236-0747-AA87-695EF038AF19}"/>
          </ac:picMkLst>
        </pc:picChg>
        <pc:picChg chg="del">
          <ac:chgData name="Frankie Inguanez" userId="53a3cfbd-387a-419b-b633-6347d1690fd8" providerId="ADAL" clId="{3D3085A0-C5F1-D142-9374-0166ADFFD440}" dt="2018-07-10T10:21:33.717" v="1692" actId="478"/>
          <ac:picMkLst>
            <pc:docMk/>
            <pc:sldMk cId="494494798" sldId="279"/>
            <ac:picMk id="8" creationId="{42DE2E51-11D1-D24D-A9AB-5F968697F06B}"/>
          </ac:picMkLst>
        </pc:picChg>
        <pc:picChg chg="add del mod">
          <ac:chgData name="Frankie Inguanez" userId="53a3cfbd-387a-419b-b633-6347d1690fd8" providerId="ADAL" clId="{3D3085A0-C5F1-D142-9374-0166ADFFD440}" dt="2018-07-10T10:22:07.529" v="1708"/>
          <ac:picMkLst>
            <pc:docMk/>
            <pc:sldMk cId="494494798" sldId="279"/>
            <ac:picMk id="11" creationId="{EB63A77A-3C72-974F-B8D0-58DED44ABE82}"/>
          </ac:picMkLst>
        </pc:picChg>
        <pc:picChg chg="add mod">
          <ac:chgData name="Frankie Inguanez" userId="53a3cfbd-387a-419b-b633-6347d1690fd8" providerId="ADAL" clId="{3D3085A0-C5F1-D142-9374-0166ADFFD440}" dt="2018-07-10T10:22:29.414" v="1715" actId="1076"/>
          <ac:picMkLst>
            <pc:docMk/>
            <pc:sldMk cId="494494798" sldId="279"/>
            <ac:picMk id="14" creationId="{951C9AF0-FE3F-7445-9935-C908E2054682}"/>
          </ac:picMkLst>
        </pc:picChg>
      </pc:sldChg>
      <pc:sldChg chg="addSp delSp modSp add">
        <pc:chgData name="Frankie Inguanez" userId="53a3cfbd-387a-419b-b633-6347d1690fd8" providerId="ADAL" clId="{3D3085A0-C5F1-D142-9374-0166ADFFD440}" dt="2018-07-10T10:28:57.175" v="1936" actId="1076"/>
        <pc:sldMkLst>
          <pc:docMk/>
          <pc:sldMk cId="2815970931" sldId="280"/>
        </pc:sldMkLst>
        <pc:spChg chg="mod">
          <ac:chgData name="Frankie Inguanez" userId="53a3cfbd-387a-419b-b633-6347d1690fd8" providerId="ADAL" clId="{3D3085A0-C5F1-D142-9374-0166ADFFD440}" dt="2018-07-10T10:27:56.914" v="1931" actId="20577"/>
          <ac:spMkLst>
            <pc:docMk/>
            <pc:sldMk cId="2815970931" sldId="280"/>
            <ac:spMk id="7" creationId="{A4DD0BA6-94C4-4C4A-99AF-E6EC1494268C}"/>
          </ac:spMkLst>
        </pc:spChg>
        <pc:spChg chg="mod">
          <ac:chgData name="Frankie Inguanez" userId="53a3cfbd-387a-419b-b633-6347d1690fd8" providerId="ADAL" clId="{3D3085A0-C5F1-D142-9374-0166ADFFD440}" dt="2018-07-10T10:25:57.889" v="1822" actId="20577"/>
          <ac:spMkLst>
            <pc:docMk/>
            <pc:sldMk cId="2815970931" sldId="280"/>
            <ac:spMk id="80" creationId="{00000000-0000-0000-0000-000000000000}"/>
          </ac:spMkLst>
        </pc:spChg>
        <pc:picChg chg="add mod">
          <ac:chgData name="Frankie Inguanez" userId="53a3cfbd-387a-419b-b633-6347d1690fd8" providerId="ADAL" clId="{3D3085A0-C5F1-D142-9374-0166ADFFD440}" dt="2018-07-10T10:26:54.925" v="1829" actId="167"/>
          <ac:picMkLst>
            <pc:docMk/>
            <pc:sldMk cId="2815970931" sldId="280"/>
            <ac:picMk id="3" creationId="{99F5CF14-0F6A-474F-848A-AAC4131D8945}"/>
          </ac:picMkLst>
        </pc:picChg>
        <pc:picChg chg="add mod">
          <ac:chgData name="Frankie Inguanez" userId="53a3cfbd-387a-419b-b633-6347d1690fd8" providerId="ADAL" clId="{3D3085A0-C5F1-D142-9374-0166ADFFD440}" dt="2018-07-10T10:28:57.175" v="1936" actId="1076"/>
          <ac:picMkLst>
            <pc:docMk/>
            <pc:sldMk cId="2815970931" sldId="280"/>
            <ac:picMk id="6" creationId="{E7A4FB54-70C1-EF4F-AC41-B13883530B5E}"/>
          </ac:picMkLst>
        </pc:picChg>
        <pc:picChg chg="del">
          <ac:chgData name="Frankie Inguanez" userId="53a3cfbd-387a-419b-b633-6347d1690fd8" providerId="ADAL" clId="{3D3085A0-C5F1-D142-9374-0166ADFFD440}" dt="2018-07-10T10:26:34.637" v="1823" actId="478"/>
          <ac:picMkLst>
            <pc:docMk/>
            <pc:sldMk cId="2815970931" sldId="280"/>
            <ac:picMk id="14" creationId="{951C9AF0-FE3F-7445-9935-C908E2054682}"/>
          </ac:picMkLst>
        </pc:picChg>
      </pc:sldChg>
      <pc:sldChg chg="addSp delSp modSp add ord">
        <pc:chgData name="Frankie Inguanez" userId="53a3cfbd-387a-419b-b633-6347d1690fd8" providerId="ADAL" clId="{3D3085A0-C5F1-D142-9374-0166ADFFD440}" dt="2018-07-10T10:39:08.126" v="2280" actId="1076"/>
        <pc:sldMkLst>
          <pc:docMk/>
          <pc:sldMk cId="17168488" sldId="281"/>
        </pc:sldMkLst>
        <pc:spChg chg="add del mod">
          <ac:chgData name="Frankie Inguanez" userId="53a3cfbd-387a-419b-b633-6347d1690fd8" providerId="ADAL" clId="{3D3085A0-C5F1-D142-9374-0166ADFFD440}" dt="2018-07-10T10:32:36.535" v="2092"/>
          <ac:spMkLst>
            <pc:docMk/>
            <pc:sldMk cId="17168488" sldId="281"/>
            <ac:spMk id="3" creationId="{9BC46D19-EB22-3441-9142-1092F3F94AF7}"/>
          </ac:spMkLst>
        </pc:spChg>
        <pc:spChg chg="mod">
          <ac:chgData name="Frankie Inguanez" userId="53a3cfbd-387a-419b-b633-6347d1690fd8" providerId="ADAL" clId="{3D3085A0-C5F1-D142-9374-0166ADFFD440}" dt="2018-07-10T10:37:47.997" v="2200" actId="20577"/>
          <ac:spMkLst>
            <pc:docMk/>
            <pc:sldMk cId="17168488" sldId="281"/>
            <ac:spMk id="67" creationId="{00000000-0000-0000-0000-000000000000}"/>
          </ac:spMkLst>
        </pc:spChg>
        <pc:spChg chg="mod">
          <ac:chgData name="Frankie Inguanez" userId="53a3cfbd-387a-419b-b633-6347d1690fd8" providerId="ADAL" clId="{3D3085A0-C5F1-D142-9374-0166ADFFD440}" dt="2018-07-10T10:38:57.466" v="2279" actId="20577"/>
          <ac:spMkLst>
            <pc:docMk/>
            <pc:sldMk cId="17168488" sldId="281"/>
            <ac:spMk id="68" creationId="{00000000-0000-0000-0000-000000000000}"/>
          </ac:spMkLst>
        </pc:spChg>
        <pc:graphicFrameChg chg="add mod">
          <ac:chgData name="Frankie Inguanez" userId="53a3cfbd-387a-419b-b633-6347d1690fd8" providerId="ADAL" clId="{3D3085A0-C5F1-D142-9374-0166ADFFD440}" dt="2018-07-10T10:39:08.126" v="2280" actId="1076"/>
          <ac:graphicFrameMkLst>
            <pc:docMk/>
            <pc:sldMk cId="17168488" sldId="281"/>
            <ac:graphicFrameMk id="2" creationId="{3ABF4AEA-F1E8-5B4F-B963-4776F2C594C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274715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072149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928530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657962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027751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buFont typeface="Arial" panose="020B0604020202020204" pitchFamily="34" charset="0"/>
              <a:buChar char="•"/>
            </a:pPr>
            <a:endParaRPr lang="en-US" b="1" dirty="0"/>
          </a:p>
        </p:txBody>
      </p:sp>
    </p:spTree>
    <p:extLst>
      <p:ext uri="{BB962C8B-B14F-4D97-AF65-F5344CB8AC3E}">
        <p14:creationId xmlns:p14="http://schemas.microsoft.com/office/powerpoint/2010/main" val="8231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buFont typeface="Arial" panose="020B0604020202020204" pitchFamily="34" charset="0"/>
              <a:buChar char="•"/>
            </a:pPr>
            <a:endParaRPr lang="en-US" b="1" dirty="0"/>
          </a:p>
        </p:txBody>
      </p:sp>
    </p:spTree>
    <p:extLst>
      <p:ext uri="{BB962C8B-B14F-4D97-AF65-F5344CB8AC3E}">
        <p14:creationId xmlns:p14="http://schemas.microsoft.com/office/powerpoint/2010/main" val="2157381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393034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4" name="Picture Placeholder 3">
            <a:extLst>
              <a:ext uri="{FF2B5EF4-FFF2-40B4-BE49-F238E27FC236}">
                <a16:creationId xmlns:a16="http://schemas.microsoft.com/office/drawing/2014/main" id="{6C5A610E-6324-4C28-9F4D-98C43BE8E1AA}"/>
              </a:ext>
            </a:extLst>
          </p:cNvPr>
          <p:cNvSpPr>
            <a:spLocks noGrp="1"/>
          </p:cNvSpPr>
          <p:nvPr>
            <p:ph type="pic" sz="quarter" idx="13"/>
          </p:nvPr>
        </p:nvSpPr>
        <p:spPr>
          <a:xfrm>
            <a:off x="4335552" y="1151118"/>
            <a:ext cx="4495740" cy="3420882"/>
          </a:xfrm>
        </p:spPr>
        <p:txBody>
          <a:bodyPr/>
          <a:lstStyle/>
          <a:p>
            <a:endParaRPr lang="en-GB" dirty="0"/>
          </a:p>
        </p:txBody>
      </p:sp>
    </p:spTree>
    <p:extLst>
      <p:ext uri="{BB962C8B-B14F-4D97-AF65-F5344CB8AC3E}">
        <p14:creationId xmlns:p14="http://schemas.microsoft.com/office/powerpoint/2010/main" val="2357197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algn="ctr">
              <a:lnSpc>
                <a:spcPct val="107000"/>
              </a:lnSpc>
              <a:spcAft>
                <a:spcPts val="800"/>
              </a:spcAf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Investigating whether a Raspberry Pi executing facial recognition software can be used to securely identify a persons face and be integrated into a home to open a door lock without the need for a physical key.</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 name="Shape 55"/>
          <p:cNvSpPr txBox="1">
            <a:spLocks noGrp="1"/>
          </p:cNvSpPr>
          <p:nvPr>
            <p:ph type="subTitle" idx="1"/>
          </p:nvPr>
        </p:nvSpPr>
        <p:spPr>
          <a:xfrm>
            <a:off x="311700" y="2834124"/>
            <a:ext cx="8520600" cy="2125333"/>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latin typeface="Lato"/>
                <a:ea typeface="Lato"/>
                <a:cs typeface="Lato"/>
                <a:sym typeface="Lato"/>
              </a:rPr>
              <a:t>Author Matthew Micallef</a:t>
            </a:r>
            <a:endParaRPr lang="en" dirty="0">
              <a:latin typeface="Lato"/>
              <a:ea typeface="Lato"/>
              <a:cs typeface="Lato"/>
              <a:sym typeface="Lato"/>
            </a:endParaRPr>
          </a:p>
          <a:p>
            <a:pPr marL="0" lvl="0" indent="0">
              <a:spcBef>
                <a:spcPts val="0"/>
              </a:spcBef>
              <a:spcAft>
                <a:spcPts val="0"/>
              </a:spcAft>
              <a:buNone/>
            </a:pPr>
            <a:r>
              <a:rPr lang="en" sz="2400" dirty="0">
                <a:latin typeface="Lato"/>
                <a:ea typeface="Lato"/>
                <a:cs typeface="Lato"/>
                <a:sym typeface="Lato"/>
              </a:rPr>
              <a:t>Institute of Information &amp; Communication Technology</a:t>
            </a:r>
          </a:p>
          <a:p>
            <a:pPr marL="0" lvl="0" indent="0">
              <a:spcBef>
                <a:spcPts val="0"/>
              </a:spcBef>
              <a:spcAft>
                <a:spcPts val="0"/>
              </a:spcAft>
              <a:buNone/>
            </a:pPr>
            <a:r>
              <a:rPr lang="en" sz="2400" dirty="0">
                <a:latin typeface="Lato"/>
                <a:ea typeface="Lato"/>
                <a:cs typeface="Lato"/>
                <a:sym typeface="Lato"/>
              </a:rPr>
              <a:t>MCAST, Paola, Malta</a:t>
            </a:r>
          </a:p>
          <a:p>
            <a:pPr marL="0" lvl="0" indent="0">
              <a:spcBef>
                <a:spcPts val="0"/>
              </a:spcBef>
              <a:spcAft>
                <a:spcPts val="0"/>
              </a:spcAft>
              <a:buNone/>
            </a:pPr>
            <a:endParaRPr lang="en" sz="2400" dirty="0">
              <a:latin typeface="Lato"/>
              <a:ea typeface="Lato"/>
              <a:cs typeface="Lato"/>
              <a:sym typeface="Lato"/>
            </a:endParaRPr>
          </a:p>
        </p:txBody>
      </p:sp>
      <p:cxnSp>
        <p:nvCxnSpPr>
          <p:cNvPr id="4" name="Straight Connector 3">
            <a:extLst>
              <a:ext uri="{FF2B5EF4-FFF2-40B4-BE49-F238E27FC236}">
                <a16:creationId xmlns:a16="http://schemas.microsoft.com/office/drawing/2014/main" id="{36CC284B-5107-E745-9630-DD6C2A410927}"/>
              </a:ext>
            </a:extLst>
          </p:cNvPr>
          <p:cNvCxnSpPr/>
          <p:nvPr/>
        </p:nvCxnSpPr>
        <p:spPr>
          <a:xfrm>
            <a:off x="119270" y="2794483"/>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7" descr="Shape&#10;&#10;Description automatically generated with medium confidence">
            <a:extLst>
              <a:ext uri="{FF2B5EF4-FFF2-40B4-BE49-F238E27FC236}">
                <a16:creationId xmlns:a16="http://schemas.microsoft.com/office/drawing/2014/main" id="{B8E9EC66-EE26-4981-8CB8-3FF197B22AAE}"/>
              </a:ext>
            </a:extLst>
          </p:cNvPr>
          <p:cNvPicPr>
            <a:picLocks noChangeAspect="1"/>
          </p:cNvPicPr>
          <p:nvPr/>
        </p:nvPicPr>
        <p:blipFill>
          <a:blip r:embed="rId3"/>
          <a:stretch>
            <a:fillRect/>
          </a:stretch>
        </p:blipFill>
        <p:spPr>
          <a:xfrm>
            <a:off x="6382381" y="4102874"/>
            <a:ext cx="2449919" cy="8565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Conclusions - Recommendations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r>
              <a:rPr lang="en-US" dirty="0">
                <a:latin typeface="Times New Roman" panose="02020603050405020304" pitchFamily="18" charset="0"/>
              </a:rPr>
              <a:t>It is recommended that a better camera would be used, since the video stream form the raspberry pi camera is not the clearest, when the ambient light is changing example reflections on the face cause problems.</a:t>
            </a:r>
          </a:p>
          <a:p>
            <a:r>
              <a:rPr lang="en-US" dirty="0">
                <a:latin typeface="Times New Roman" panose="02020603050405020304" pitchFamily="18" charset="0"/>
              </a:rPr>
              <a:t>Another classifier could be used to better identify the face, example the user must have his eyes open before the image could be processed.</a:t>
            </a:r>
          </a:p>
          <a:p>
            <a:r>
              <a:rPr lang="en-US" dirty="0">
                <a:latin typeface="Times New Roman" panose="02020603050405020304" pitchFamily="18" charset="0"/>
              </a:rPr>
              <a:t>From results obtained having a higher number of images that the model is trained on is not always better, during this study 20 images was identified as being enough but not too much images.</a:t>
            </a:r>
          </a:p>
        </p:txBody>
      </p:sp>
    </p:spTree>
    <p:extLst>
      <p:ext uri="{BB962C8B-B14F-4D97-AF65-F5344CB8AC3E}">
        <p14:creationId xmlns:p14="http://schemas.microsoft.com/office/powerpoint/2010/main" val="1254246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316E-7EDB-6341-901B-EA548A0F0CE2}"/>
              </a:ext>
            </a:extLst>
          </p:cNvPr>
          <p:cNvSpPr>
            <a:spLocks noGrp="1"/>
          </p:cNvSpPr>
          <p:nvPr>
            <p:ph type="title"/>
          </p:nvPr>
        </p:nvSpPr>
        <p:spPr>
          <a:xfrm>
            <a:off x="311700" y="2150849"/>
            <a:ext cx="8520600" cy="1294715"/>
          </a:xfrm>
        </p:spPr>
        <p:txBody>
          <a:bodyPr/>
          <a:lstStyle/>
          <a:p>
            <a:r>
              <a:rPr lang="en-US" b="1" dirty="0">
                <a:latin typeface="Raleway" panose="020B0604020202020204" charset="0"/>
              </a:rPr>
              <a:t>Thank you</a:t>
            </a:r>
            <a:br>
              <a:rPr lang="en-US" dirty="0"/>
            </a:br>
            <a:br>
              <a:rPr lang="en-US" sz="800" dirty="0"/>
            </a:br>
            <a:r>
              <a:rPr lang="en-US" sz="2000" dirty="0"/>
              <a:t>Matthew Micallef</a:t>
            </a:r>
            <a:endParaRPr lang="en-US" dirty="0"/>
          </a:p>
        </p:txBody>
      </p:sp>
      <p:cxnSp>
        <p:nvCxnSpPr>
          <p:cNvPr id="3" name="Straight Connector 2">
            <a:extLst>
              <a:ext uri="{FF2B5EF4-FFF2-40B4-BE49-F238E27FC236}">
                <a16:creationId xmlns:a16="http://schemas.microsoft.com/office/drawing/2014/main" id="{5E3DAA63-4D00-0147-B9CF-24027D8A2FAF}"/>
              </a:ext>
            </a:extLst>
          </p:cNvPr>
          <p:cNvCxnSpPr/>
          <p:nvPr/>
        </p:nvCxnSpPr>
        <p:spPr>
          <a:xfrm>
            <a:off x="112644" y="2939288"/>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descr="Shape&#10;&#10;Description automatically generated with medium confidence">
            <a:extLst>
              <a:ext uri="{FF2B5EF4-FFF2-40B4-BE49-F238E27FC236}">
                <a16:creationId xmlns:a16="http://schemas.microsoft.com/office/drawing/2014/main" id="{59AEA123-F6BA-4DF5-9223-7478E8C81015}"/>
              </a:ext>
            </a:extLst>
          </p:cNvPr>
          <p:cNvPicPr>
            <a:picLocks noChangeAspect="1"/>
          </p:cNvPicPr>
          <p:nvPr/>
        </p:nvPicPr>
        <p:blipFill>
          <a:blip r:embed="rId2"/>
          <a:stretch>
            <a:fillRect/>
          </a:stretch>
        </p:blipFill>
        <p:spPr>
          <a:xfrm>
            <a:off x="2581742" y="3538134"/>
            <a:ext cx="3980515" cy="1391738"/>
          </a:xfrm>
          <a:prstGeom prst="rect">
            <a:avLst/>
          </a:prstGeom>
        </p:spPr>
      </p:pic>
    </p:spTree>
    <p:extLst>
      <p:ext uri="{BB962C8B-B14F-4D97-AF65-F5344CB8AC3E}">
        <p14:creationId xmlns:p14="http://schemas.microsoft.com/office/powerpoint/2010/main" val="2793694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Problem Definition</a:t>
            </a:r>
            <a:endParaRPr sz="2000" b="1" dirty="0">
              <a:latin typeface="Raleway"/>
              <a:ea typeface="Raleway"/>
              <a:cs typeface="Raleway"/>
              <a:sym typeface="Raleway"/>
            </a:endParaRPr>
          </a:p>
        </p:txBody>
      </p:sp>
      <p:sp>
        <p:nvSpPr>
          <p:cNvPr id="6" name="Text Placeholder 5">
            <a:extLst>
              <a:ext uri="{FF2B5EF4-FFF2-40B4-BE49-F238E27FC236}">
                <a16:creationId xmlns:a16="http://schemas.microsoft.com/office/drawing/2014/main" id="{0CFF0A6D-295C-456E-8798-17AF125A5864}"/>
              </a:ext>
            </a:extLst>
          </p:cNvPr>
          <p:cNvSpPr>
            <a:spLocks noGrp="1"/>
          </p:cNvSpPr>
          <p:nvPr>
            <p:ph type="body" idx="1"/>
          </p:nvPr>
        </p:nvSpPr>
        <p:spPr/>
        <p:txBody>
          <a:bodyPr/>
          <a:lstStyle/>
          <a:p>
            <a:pPr>
              <a:lnSpc>
                <a:spcPct val="150000"/>
              </a:lnSpc>
            </a:pPr>
            <a:r>
              <a:rPr lang="en-GB" sz="1400" dirty="0"/>
              <a:t>Facial recognition is not a new field of study nor is it new in the context that the implantation discussed will use it in.</a:t>
            </a:r>
          </a:p>
          <a:p>
            <a:pPr marL="114300" indent="0">
              <a:lnSpc>
                <a:spcPct val="150000"/>
              </a:lnSpc>
              <a:buNone/>
            </a:pPr>
            <a:endParaRPr lang="en-GB" sz="1400" dirty="0"/>
          </a:p>
          <a:p>
            <a:pPr>
              <a:lnSpc>
                <a:spcPct val="150000"/>
              </a:lnSpc>
            </a:pPr>
            <a:r>
              <a:rPr lang="en-GB" sz="1400" dirty="0"/>
              <a:t>The problem that needs to be solved is having the implantation be as cheap as possible so it can be attainable by everyone, the implementation needs to be as accurate as possible meaning that it needs to have a very high confidence rate and the implantation needs to be simple so that anyone interested in this concept can easily implement it.</a:t>
            </a:r>
          </a:p>
          <a:p>
            <a:pPr>
              <a:lnSpc>
                <a:spcPct val="150000"/>
              </a:lnSpc>
            </a:pPr>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Literature</a:t>
            </a:r>
            <a:endParaRPr sz="2000" b="1" dirty="0">
              <a:latin typeface="Raleway"/>
              <a:ea typeface="Raleway"/>
              <a:cs typeface="Raleway"/>
              <a:sym typeface="Raleway"/>
            </a:endParaRPr>
          </a:p>
        </p:txBody>
      </p:sp>
      <p:sp>
        <p:nvSpPr>
          <p:cNvPr id="10" name="Shape 61">
            <a:extLst>
              <a:ext uri="{FF2B5EF4-FFF2-40B4-BE49-F238E27FC236}">
                <a16:creationId xmlns:a16="http://schemas.microsoft.com/office/drawing/2014/main" id="{FD4B4C9F-F7EC-4B6E-876F-FFE4D72DA8C5}"/>
              </a:ext>
            </a:extLst>
          </p:cNvPr>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lgn="just"/>
            <a:r>
              <a:rPr lang="en-GB" sz="1400" dirty="0"/>
              <a:t>The Topic for this research paper will be Computer Vision.</a:t>
            </a:r>
          </a:p>
          <a:p>
            <a:pPr marL="0" indent="0" algn="just">
              <a:buNone/>
            </a:pPr>
            <a:endParaRPr lang="en-GB" sz="1400" dirty="0"/>
          </a:p>
          <a:p>
            <a:pPr marL="285750" indent="-285750" algn="just"/>
            <a:r>
              <a:rPr lang="en-GB" sz="1400" dirty="0"/>
              <a:t>The Domain will focus on facial recognition.</a:t>
            </a:r>
          </a:p>
          <a:p>
            <a:pPr marL="285750" indent="-285750" algn="just"/>
            <a:endParaRPr lang="en-GB" sz="1400" dirty="0"/>
          </a:p>
          <a:p>
            <a:pPr marL="285750" indent="-285750" algn="just"/>
            <a:r>
              <a:rPr lang="en-GB" sz="1400" dirty="0"/>
              <a:t>Research papers were read to better identify what is needed for this implantation to work.</a:t>
            </a:r>
            <a:endParaRPr lang="en-GB" sz="1000" dirty="0"/>
          </a:p>
          <a:p>
            <a:pPr marL="742950" lvl="1" indent="-285750" algn="just"/>
            <a:endParaRPr lang="en-GB" sz="10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448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Aim, Hypothesis and Research Questions</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a:xfrm>
            <a:off x="311700" y="1049735"/>
            <a:ext cx="8520600" cy="3416400"/>
          </a:xfrm>
        </p:spPr>
        <p:txBody>
          <a:bodyPr/>
          <a:lstStyle/>
          <a:p>
            <a:r>
              <a:rPr lang="en-GB" sz="1600" dirty="0"/>
              <a:t>The aim Of this research paper is to identify whether or not using facial recognition can replace a conventional key to open a lock on a door, using low cost hardware a Raspberry Pi 4 and a Raspberry pi camera.</a:t>
            </a:r>
          </a:p>
          <a:p>
            <a:pPr marL="114300" indent="0">
              <a:buNone/>
            </a:pPr>
            <a:endParaRPr lang="en-GB" sz="1600" dirty="0"/>
          </a:p>
          <a:p>
            <a:r>
              <a:rPr lang="en-US" sz="1600" dirty="0"/>
              <a:t>The hypothesis for this research is the integration of a </a:t>
            </a:r>
            <a:r>
              <a:rPr lang="en-US" sz="1600" dirty="0" err="1"/>
              <a:t>Haar</a:t>
            </a:r>
            <a:r>
              <a:rPr lang="en-US" sz="1600" dirty="0"/>
              <a:t> cascade classifier, an LBPH algorithm, and a Raspberry Pi four and Pi camera to potentially create a superior form of entry to unlocking a lock without using a key in the aim of make it being more secure, affordable and user convenient.</a:t>
            </a:r>
            <a:endParaRPr lang="en-GB" sz="1600" dirty="0"/>
          </a:p>
          <a:p>
            <a:endParaRPr lang="en-GB" sz="1600" dirty="0"/>
          </a:p>
          <a:p>
            <a:pPr marL="114300" indent="0">
              <a:buNone/>
            </a:pPr>
            <a:endParaRPr lang="en-GB" dirty="0"/>
          </a:p>
          <a:p>
            <a:pPr marL="114300" indent="0">
              <a:buNone/>
            </a:pPr>
            <a:endParaRPr lang="en-GB"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495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8992-39F0-3325-8F75-B147C98D7864}"/>
              </a:ext>
            </a:extLst>
          </p:cNvPr>
          <p:cNvSpPr>
            <a:spLocks noGrp="1"/>
          </p:cNvSpPr>
          <p:nvPr>
            <p:ph type="title"/>
          </p:nvPr>
        </p:nvSpPr>
        <p:spPr/>
        <p:txBody>
          <a:bodyPr/>
          <a:lstStyle/>
          <a:p>
            <a:r>
              <a:rPr lang="en-GB" b="1" dirty="0">
                <a:latin typeface="Raleway"/>
                <a:ea typeface="Raleway"/>
                <a:cs typeface="Raleway"/>
                <a:sym typeface="Raleway"/>
              </a:rPr>
              <a:t>Aim, Hypothesis and Research Questions</a:t>
            </a:r>
            <a:endParaRPr lang="en-GB" dirty="0"/>
          </a:p>
        </p:txBody>
      </p:sp>
      <p:sp>
        <p:nvSpPr>
          <p:cNvPr id="3" name="Text Placeholder 2">
            <a:extLst>
              <a:ext uri="{FF2B5EF4-FFF2-40B4-BE49-F238E27FC236}">
                <a16:creationId xmlns:a16="http://schemas.microsoft.com/office/drawing/2014/main" id="{EB90C383-21E6-A96A-1672-E31585AA9448}"/>
              </a:ext>
            </a:extLst>
          </p:cNvPr>
          <p:cNvSpPr>
            <a:spLocks noGrp="1"/>
          </p:cNvSpPr>
          <p:nvPr>
            <p:ph type="body" idx="1"/>
          </p:nvPr>
        </p:nvSpPr>
        <p:spPr/>
        <p:txBody>
          <a:bodyPr/>
          <a:lstStyle/>
          <a:p>
            <a:r>
              <a:rPr lang="en-GB" sz="1600" dirty="0"/>
              <a:t>The following research questions where identified.</a:t>
            </a:r>
          </a:p>
          <a:p>
            <a:pPr marL="800100" lvl="1" indent="-342900" algn="just">
              <a:lnSpc>
                <a:spcPct val="100000"/>
              </a:lnSpc>
              <a:buFont typeface="+mj-lt"/>
              <a:buAutoNum type="arabicParenR"/>
            </a:pPr>
            <a:r>
              <a:rPr lang="en-US" sz="1200" dirty="0">
                <a:effectLst/>
                <a:latin typeface="+mj-lt"/>
                <a:ea typeface="Calibri" panose="020F0502020204030204" pitchFamily="34" charset="0"/>
                <a:cs typeface="Times New Roman" panose="02020603050405020304" pitchFamily="18" charset="0"/>
              </a:rPr>
              <a:t> What kind of data set is required for detecting faces?  </a:t>
            </a:r>
          </a:p>
          <a:p>
            <a:pPr marL="800100" lvl="1" indent="-342900" algn="just">
              <a:lnSpc>
                <a:spcPct val="100000"/>
              </a:lnSpc>
              <a:buFont typeface="+mj-lt"/>
              <a:buAutoNum type="arabicParenR"/>
            </a:pPr>
            <a:r>
              <a:rPr lang="en-US" sz="1200" dirty="0">
                <a:latin typeface="+mj-lt"/>
                <a:ea typeface="Calibri" panose="020F0502020204030204" pitchFamily="34" charset="0"/>
                <a:cs typeface="Times New Roman" panose="02020603050405020304" pitchFamily="18" charset="0"/>
              </a:rPr>
              <a:t>W</a:t>
            </a:r>
            <a:r>
              <a:rPr lang="en-US" sz="1200" dirty="0">
                <a:effectLst/>
                <a:latin typeface="+mj-lt"/>
                <a:ea typeface="Calibri" panose="020F0502020204030204" pitchFamily="34" charset="0"/>
                <a:cs typeface="Times New Roman" panose="02020603050405020304" pitchFamily="18" charset="0"/>
              </a:rPr>
              <a:t>hat algorithm can be used to best distinguish between faces?  \</a:t>
            </a:r>
          </a:p>
          <a:p>
            <a:pPr marL="800100" lvl="1" indent="-342900" algn="just">
              <a:lnSpc>
                <a:spcPct val="100000"/>
              </a:lnSpc>
              <a:buFont typeface="+mj-lt"/>
              <a:buAutoNum type="arabicParenR"/>
            </a:pPr>
            <a:r>
              <a:rPr lang="en-US" sz="1200" dirty="0">
                <a:latin typeface="+mj-lt"/>
                <a:ea typeface="Calibri" panose="020F0502020204030204" pitchFamily="34" charset="0"/>
                <a:cs typeface="Times New Roman" panose="02020603050405020304" pitchFamily="18" charset="0"/>
              </a:rPr>
              <a:t>I</a:t>
            </a:r>
            <a:r>
              <a:rPr lang="en-US" sz="1200" dirty="0">
                <a:effectLst/>
                <a:latin typeface="+mj-lt"/>
                <a:ea typeface="Calibri" panose="020F0502020204030204" pitchFamily="34" charset="0"/>
                <a:cs typeface="Times New Roman" panose="02020603050405020304" pitchFamily="18" charset="0"/>
              </a:rPr>
              <a:t>s there any difference in the confidence levels when increasing the number of images taken for each new individual?  </a:t>
            </a:r>
          </a:p>
          <a:p>
            <a:pPr marL="800100" lvl="1" indent="-342900" algn="just">
              <a:lnSpc>
                <a:spcPct val="100000"/>
              </a:lnSpc>
              <a:buFont typeface="+mj-lt"/>
              <a:buAutoNum type="arabicParenR"/>
            </a:pPr>
            <a:r>
              <a:rPr lang="en-US" sz="1200" dirty="0">
                <a:effectLst/>
                <a:latin typeface="+mj-lt"/>
                <a:ea typeface="Calibri" panose="020F0502020204030204" pitchFamily="34" charset="0"/>
                <a:cs typeface="Times New Roman" panose="02020603050405020304" pitchFamily="18" charset="0"/>
              </a:rPr>
              <a:t>Is it safe to adopt this technology for the above mentioned use case?</a:t>
            </a:r>
            <a:endParaRPr lang="en-GB" dirty="0"/>
          </a:p>
          <a:p>
            <a:endParaRPr lang="en-GB" dirty="0"/>
          </a:p>
        </p:txBody>
      </p:sp>
      <p:cxnSp>
        <p:nvCxnSpPr>
          <p:cNvPr id="4" name="Straight Connector 3">
            <a:extLst>
              <a:ext uri="{FF2B5EF4-FFF2-40B4-BE49-F238E27FC236}">
                <a16:creationId xmlns:a16="http://schemas.microsoft.com/office/drawing/2014/main" id="{80ACC4A9-B740-5311-9B93-A8E9EA0ECCD3}"/>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91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Literature</a:t>
            </a:r>
            <a:endParaRPr sz="2000" b="1" dirty="0">
              <a:latin typeface="Raleway"/>
              <a:ea typeface="Raleway"/>
              <a:cs typeface="Raleway"/>
              <a:sym typeface="Raleway"/>
            </a:endParaRPr>
          </a:p>
        </p:txBody>
      </p:sp>
      <p:sp>
        <p:nvSpPr>
          <p:cNvPr id="10" name="Shape 61">
            <a:extLst>
              <a:ext uri="{FF2B5EF4-FFF2-40B4-BE49-F238E27FC236}">
                <a16:creationId xmlns:a16="http://schemas.microsoft.com/office/drawing/2014/main" id="{FD4B4C9F-F7EC-4B6E-876F-FFE4D72DA8C5}"/>
              </a:ext>
            </a:extLst>
          </p:cNvPr>
          <p:cNvSpPr txBox="1">
            <a:spLocks noGrp="1"/>
          </p:cNvSpPr>
          <p:nvPr>
            <p:ph type="body" idx="1"/>
          </p:nvPr>
        </p:nvSpPr>
        <p:spPr>
          <a:xfrm>
            <a:off x="311700" y="1039461"/>
            <a:ext cx="8520600" cy="3416400"/>
          </a:xfrm>
          <a:prstGeom prst="rect">
            <a:avLst/>
          </a:prstGeom>
        </p:spPr>
        <p:txBody>
          <a:bodyPr spcFirstLastPara="1" wrap="square" lIns="91425" tIns="91425" rIns="91425" bIns="91425" anchor="t" anchorCtr="0">
            <a:noAutofit/>
          </a:bodyPr>
          <a:lstStyle/>
          <a:p>
            <a:pPr marL="285750" indent="-285750" algn="just"/>
            <a:r>
              <a:rPr lang="en-GB" sz="1400" dirty="0"/>
              <a:t>The main sources for data with regards to information were research and academic papers. Which lead to the research questions identified above to be </a:t>
            </a:r>
            <a:r>
              <a:rPr lang="en-GB" sz="1400" dirty="0" err="1"/>
              <a:t>answord</a:t>
            </a:r>
            <a:r>
              <a:rPr lang="en-GB" sz="1400" dirty="0"/>
              <a:t>.</a:t>
            </a:r>
          </a:p>
          <a:p>
            <a:pPr marL="285750" indent="-285750" algn="just"/>
            <a:endParaRPr lang="en-GB" sz="1400" dirty="0"/>
          </a:p>
          <a:p>
            <a:pPr marL="285750" indent="-285750" algn="just"/>
            <a:r>
              <a:rPr lang="en-GB" sz="1400" dirty="0"/>
              <a:t>A data set for my implantation was not needed since I was taking and adding images whenever a new user was to be added. So in essence I was creating the data set.</a:t>
            </a:r>
          </a:p>
          <a:p>
            <a:pPr marL="0" indent="0" algn="just">
              <a:buNone/>
            </a:pPr>
            <a:endParaRPr lang="en-GB" sz="1400" dirty="0"/>
          </a:p>
          <a:p>
            <a:pPr marL="285750" indent="-285750" algn="just"/>
            <a:r>
              <a:rPr lang="en-GB" sz="1400" dirty="0"/>
              <a:t>With regards to algorithms, two are used mainly the </a:t>
            </a:r>
            <a:r>
              <a:rPr lang="en-GB" sz="1400" dirty="0" err="1"/>
              <a:t>Haar</a:t>
            </a:r>
            <a:r>
              <a:rPr lang="en-GB" sz="1400" dirty="0"/>
              <a:t> Cascade classifier and Local Binary Pattern Histogram (LBPH).</a:t>
            </a:r>
          </a:p>
          <a:p>
            <a:pPr marL="0" indent="0" algn="just">
              <a:buNone/>
            </a:pPr>
            <a:endParaRPr lang="en-GB" sz="1400" dirty="0"/>
          </a:p>
          <a:p>
            <a:pPr marL="285750" indent="-285750" algn="just"/>
            <a:r>
              <a:rPr lang="en-GB" sz="1400" dirty="0"/>
              <a:t>The </a:t>
            </a:r>
            <a:r>
              <a:rPr lang="en-GB" sz="1400" dirty="0" err="1"/>
              <a:t>Haar</a:t>
            </a:r>
            <a:r>
              <a:rPr lang="en-GB" sz="1400" dirty="0"/>
              <a:t> Cascade classifier is used for object detection recognising to identify whether their is a face in the frame or not</a:t>
            </a:r>
          </a:p>
          <a:p>
            <a:pPr marL="0" indent="0" algn="just">
              <a:buNone/>
            </a:pPr>
            <a:endParaRPr lang="en-GB" sz="1400" dirty="0"/>
          </a:p>
          <a:p>
            <a:pPr marL="285750" indent="-285750" algn="just"/>
            <a:r>
              <a:rPr lang="en-GB" sz="1400" dirty="0"/>
              <a:t>The LBPH algorithm is used to recognise the face based on the model trained.</a:t>
            </a:r>
          </a:p>
          <a:p>
            <a:pPr marL="285750" indent="-285750" algn="just"/>
            <a:endParaRPr lang="en-GB" sz="1400" dirty="0"/>
          </a:p>
          <a:p>
            <a:pPr marL="0" indent="0" algn="just">
              <a:buNone/>
            </a:pPr>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99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Methodology – Pipeline</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a:xfrm>
            <a:off x="112892" y="1078749"/>
            <a:ext cx="5879550" cy="3416400"/>
          </a:xfrm>
        </p:spPr>
        <p:txBody>
          <a:bodyPr/>
          <a:lstStyle/>
          <a:p>
            <a:pPr algn="just">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following phases were taken to implement the research paper.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Phase 1: A method where the user enters his name, and 20 images are taken automatically using the PI camera.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Phase 2: The model was then trained with the previously taken photos of him.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Times New Roman" panose="02020603050405020304" pitchFamily="18" charset="0"/>
                <a:ea typeface="Calibri" panose="020F0502020204030204" pitchFamily="34" charset="0"/>
              </a:rPr>
              <a:t>Phase 3: Start using the model to recognize who is in front of the camera</a:t>
            </a:r>
            <a:endParaRPr lang="en-GB"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7" descr="Graphical user interface, application&#10;&#10;Description automatically generated">
            <a:extLst>
              <a:ext uri="{FF2B5EF4-FFF2-40B4-BE49-F238E27FC236}">
                <a16:creationId xmlns:a16="http://schemas.microsoft.com/office/drawing/2014/main" id="{D7719BA1-FD63-80A7-CB64-A5F070F65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699" y="1093518"/>
            <a:ext cx="2681157" cy="3604957"/>
          </a:xfrm>
          <a:prstGeom prst="rect">
            <a:avLst/>
          </a:prstGeom>
        </p:spPr>
      </p:pic>
    </p:spTree>
    <p:extLst>
      <p:ext uri="{BB962C8B-B14F-4D97-AF65-F5344CB8AC3E}">
        <p14:creationId xmlns:p14="http://schemas.microsoft.com/office/powerpoint/2010/main" val="131483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Evaluation / Argumentation</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p:txBody>
          <a:bodyPr/>
          <a:lstStyle/>
          <a:p>
            <a:pPr algn="just"/>
            <a:endParaRPr lang="en-GB" dirty="0"/>
          </a:p>
          <a:p>
            <a:pPr algn="just"/>
            <a:r>
              <a:rPr lang="en-GB" dirty="0"/>
              <a:t>The </a:t>
            </a:r>
            <a:r>
              <a:rPr lang="en-GB" dirty="0" err="1"/>
              <a:t>Haar</a:t>
            </a:r>
            <a:r>
              <a:rPr lang="en-GB" dirty="0"/>
              <a:t> cascade Classifier produced very good results, this is evident from the images that were saved to the folder when a user is added. No images where saved that did not contain a face.</a:t>
            </a:r>
          </a:p>
          <a:p>
            <a:pPr algn="just"/>
            <a:r>
              <a:rPr lang="en-GB" dirty="0"/>
              <a:t>With regards to identifying the face, the LBPH algorithm was used, this produced mixed results as can be seen by the table below.</a:t>
            </a:r>
          </a:p>
          <a:p>
            <a:pPr algn="just"/>
            <a:r>
              <a:rPr lang="en-GB" dirty="0"/>
              <a:t>As can be seen from the table,</a:t>
            </a:r>
          </a:p>
          <a:p>
            <a:pPr marL="114300" indent="0" algn="just">
              <a:buNone/>
            </a:pPr>
            <a:r>
              <a:rPr lang="en-GB" dirty="0"/>
              <a:t>the results are mixed. Confidence</a:t>
            </a:r>
          </a:p>
          <a:p>
            <a:pPr marL="114300" indent="0" algn="just">
              <a:buNone/>
            </a:pPr>
            <a:r>
              <a:rPr lang="en-GB" dirty="0"/>
              <a:t>levels can be seen to fluctuate which</a:t>
            </a:r>
          </a:p>
          <a:p>
            <a:pPr marL="114300" indent="0" algn="just">
              <a:buNone/>
            </a:pPr>
            <a:r>
              <a:rPr lang="en-GB" dirty="0"/>
              <a:t>In certain test cases, 6 and 8 does</a:t>
            </a:r>
          </a:p>
          <a:p>
            <a:pPr marL="114300" indent="0" algn="just">
              <a:buNone/>
            </a:pPr>
            <a:r>
              <a:rPr lang="en-GB" dirty="0"/>
              <a:t>not make sense.</a:t>
            </a:r>
          </a:p>
          <a:p>
            <a:pPr algn="just"/>
            <a:endParaRPr lang="en-GB" dirty="0"/>
          </a:p>
          <a:p>
            <a:endParaRPr lang="en-GB"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6F9F8057-7E87-BA81-453E-45676E51F3D9}"/>
              </a:ext>
            </a:extLst>
          </p:cNvPr>
          <p:cNvGraphicFramePr>
            <a:graphicFrameLocks noGrp="1"/>
          </p:cNvGraphicFramePr>
          <p:nvPr>
            <p:extLst>
              <p:ext uri="{D42A27DB-BD31-4B8C-83A1-F6EECF244321}">
                <p14:modId xmlns:p14="http://schemas.microsoft.com/office/powerpoint/2010/main" val="3547345657"/>
              </p:ext>
            </p:extLst>
          </p:nvPr>
        </p:nvGraphicFramePr>
        <p:xfrm>
          <a:off x="4236139" y="3181273"/>
          <a:ext cx="4596161" cy="1619504"/>
        </p:xfrm>
        <a:graphic>
          <a:graphicData uri="http://schemas.openxmlformats.org/drawingml/2006/table">
            <a:tbl>
              <a:tblPr firstRow="1" firstCol="1" bandRow="1">
                <a:tableStyleId>{5C22544A-7EE6-4342-B048-85BDC9FD1C3A}</a:tableStyleId>
              </a:tblPr>
              <a:tblGrid>
                <a:gridCol w="740410">
                  <a:extLst>
                    <a:ext uri="{9D8B030D-6E8A-4147-A177-3AD203B41FA5}">
                      <a16:colId xmlns:a16="http://schemas.microsoft.com/office/drawing/2014/main" val="2509776975"/>
                    </a:ext>
                  </a:extLst>
                </a:gridCol>
                <a:gridCol w="622935">
                  <a:extLst>
                    <a:ext uri="{9D8B030D-6E8A-4147-A177-3AD203B41FA5}">
                      <a16:colId xmlns:a16="http://schemas.microsoft.com/office/drawing/2014/main" val="803298892"/>
                    </a:ext>
                  </a:extLst>
                </a:gridCol>
                <a:gridCol w="1354454">
                  <a:extLst>
                    <a:ext uri="{9D8B030D-6E8A-4147-A177-3AD203B41FA5}">
                      <a16:colId xmlns:a16="http://schemas.microsoft.com/office/drawing/2014/main" val="3800766187"/>
                    </a:ext>
                  </a:extLst>
                </a:gridCol>
                <a:gridCol w="1878362">
                  <a:extLst>
                    <a:ext uri="{9D8B030D-6E8A-4147-A177-3AD203B41FA5}">
                      <a16:colId xmlns:a16="http://schemas.microsoft.com/office/drawing/2014/main" val="1782415468"/>
                    </a:ext>
                  </a:extLst>
                </a:gridCol>
              </a:tblGrid>
              <a:tr h="381000">
                <a:tc>
                  <a:txBody>
                    <a:bodyPr/>
                    <a:lstStyle/>
                    <a:p>
                      <a:pPr algn="just">
                        <a:lnSpc>
                          <a:spcPct val="107000"/>
                        </a:lnSpc>
                        <a:spcAft>
                          <a:spcPts val="800"/>
                        </a:spcAft>
                      </a:pPr>
                      <a:r>
                        <a:rPr lang="en-GB" sz="1000" dirty="0">
                          <a:effectLst/>
                        </a:rPr>
                        <a:t>Test case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Subject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dirty="0">
                          <a:effectLst/>
                        </a:rPr>
                        <a:t>Number of images per subject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Average of the confidence level for 10 frames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491047"/>
                  </a:ext>
                </a:extLst>
              </a:tr>
              <a:tr h="126365">
                <a:tc>
                  <a:txBody>
                    <a:bodyPr/>
                    <a:lstStyle/>
                    <a:p>
                      <a:pPr algn="just">
                        <a:lnSpc>
                          <a:spcPct val="107000"/>
                        </a:lnSpc>
                        <a:spcAft>
                          <a:spcPts val="800"/>
                        </a:spcAft>
                      </a:pPr>
                      <a:r>
                        <a:rPr lang="en-GB" sz="10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68.28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274007"/>
                  </a:ext>
                </a:extLst>
              </a:tr>
              <a:tr h="126365">
                <a:tc>
                  <a:txBody>
                    <a:bodyPr/>
                    <a:lstStyle/>
                    <a:p>
                      <a:pPr algn="just">
                        <a:lnSpc>
                          <a:spcPct val="107000"/>
                        </a:lnSpc>
                        <a:spcAft>
                          <a:spcPts val="800"/>
                        </a:spcAft>
                      </a:pPr>
                      <a:r>
                        <a:rPr lang="en-GB" sz="10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81.973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0706283"/>
                  </a:ext>
                </a:extLst>
              </a:tr>
              <a:tr h="126365">
                <a:tc>
                  <a:txBody>
                    <a:bodyPr/>
                    <a:lstStyle/>
                    <a:p>
                      <a:pPr algn="just">
                        <a:lnSpc>
                          <a:spcPct val="107000"/>
                        </a:lnSpc>
                        <a:spcAft>
                          <a:spcPts val="800"/>
                        </a:spcAft>
                      </a:pPr>
                      <a:r>
                        <a:rPr lang="en-GB" sz="10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87.40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5299475"/>
                  </a:ext>
                </a:extLst>
              </a:tr>
              <a:tr h="126365">
                <a:tc>
                  <a:txBody>
                    <a:bodyPr/>
                    <a:lstStyle/>
                    <a:p>
                      <a:pPr algn="just">
                        <a:lnSpc>
                          <a:spcPct val="107000"/>
                        </a:lnSpc>
                        <a:spcAft>
                          <a:spcPts val="800"/>
                        </a:spcAft>
                      </a:pPr>
                      <a:r>
                        <a:rPr lang="en-GB" sz="1000">
                          <a:effectLst/>
                        </a:rPr>
                        <a:t>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88.89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4535419"/>
                  </a:ext>
                </a:extLst>
              </a:tr>
              <a:tr h="126365">
                <a:tc>
                  <a:txBody>
                    <a:bodyPr/>
                    <a:lstStyle/>
                    <a:p>
                      <a:pPr algn="just">
                        <a:lnSpc>
                          <a:spcPct val="107000"/>
                        </a:lnSpc>
                        <a:spcAft>
                          <a:spcPts val="800"/>
                        </a:spcAft>
                      </a:pPr>
                      <a:r>
                        <a:rPr lang="en-GB" sz="10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84.13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1595710"/>
                  </a:ext>
                </a:extLst>
              </a:tr>
              <a:tr h="126365">
                <a:tc>
                  <a:txBody>
                    <a:bodyPr/>
                    <a:lstStyle/>
                    <a:p>
                      <a:pPr algn="just">
                        <a:lnSpc>
                          <a:spcPct val="107000"/>
                        </a:lnSpc>
                        <a:spcAft>
                          <a:spcPts val="800"/>
                        </a:spcAft>
                      </a:pPr>
                      <a:r>
                        <a:rPr lang="en-GB" sz="1000">
                          <a:effectLst/>
                        </a:rPr>
                        <a:t>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67.24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4513344"/>
                  </a:ext>
                </a:extLst>
              </a:tr>
              <a:tr h="126365">
                <a:tc>
                  <a:txBody>
                    <a:bodyPr/>
                    <a:lstStyle/>
                    <a:p>
                      <a:pPr algn="just">
                        <a:lnSpc>
                          <a:spcPct val="107000"/>
                        </a:lnSpc>
                        <a:spcAft>
                          <a:spcPts val="800"/>
                        </a:spcAft>
                      </a:pPr>
                      <a:r>
                        <a:rPr lang="en-GB" sz="1000">
                          <a:effectLst/>
                        </a:rPr>
                        <a:t>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75.70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4712199"/>
                  </a:ext>
                </a:extLst>
              </a:tr>
              <a:tr h="126365">
                <a:tc>
                  <a:txBody>
                    <a:bodyPr/>
                    <a:lstStyle/>
                    <a:p>
                      <a:pPr algn="just">
                        <a:lnSpc>
                          <a:spcPct val="107000"/>
                        </a:lnSpc>
                        <a:spcAft>
                          <a:spcPts val="800"/>
                        </a:spcAft>
                      </a:pPr>
                      <a:r>
                        <a:rPr lang="en-GB" sz="1000">
                          <a:effectLst/>
                        </a:rPr>
                        <a:t>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dirty="0">
                          <a:effectLst/>
                        </a:rPr>
                        <a:t>40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dirty="0">
                          <a:effectLst/>
                        </a:rPr>
                        <a:t>68.32</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7080049"/>
                  </a:ext>
                </a:extLst>
              </a:tr>
            </a:tbl>
          </a:graphicData>
        </a:graphic>
      </p:graphicFrame>
    </p:spTree>
    <p:extLst>
      <p:ext uri="{BB962C8B-B14F-4D97-AF65-F5344CB8AC3E}">
        <p14:creationId xmlns:p14="http://schemas.microsoft.com/office/powerpoint/2010/main" val="787417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Conclusions - Achievements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r>
              <a:rPr lang="en-US" dirty="0">
                <a:latin typeface="Times New Roman" panose="02020603050405020304" pitchFamily="18" charset="0"/>
              </a:rPr>
              <a:t>The implementation was carried out successfully at a high level, I believe that there could be some potential to this implementation after all the vulnerabilities have been fixed and the confidence level is significantly higher with minimal fluctuations.</a:t>
            </a:r>
          </a:p>
          <a:p>
            <a:r>
              <a:rPr lang="en-US" dirty="0">
                <a:latin typeface="Times New Roman" panose="02020603050405020304" pitchFamily="18" charset="0"/>
              </a:rPr>
              <a:t>The </a:t>
            </a:r>
            <a:r>
              <a:rPr lang="en-US" dirty="0" err="1">
                <a:latin typeface="Times New Roman" panose="02020603050405020304" pitchFamily="18" charset="0"/>
              </a:rPr>
              <a:t>Haar</a:t>
            </a:r>
            <a:r>
              <a:rPr lang="en-US" dirty="0">
                <a:latin typeface="Times New Roman" panose="02020603050405020304" pitchFamily="18" charset="0"/>
              </a:rPr>
              <a:t> Cascade classifier worked flawlessly which given the low amount of computational power that the raspberry pi has to offer was not expected.</a:t>
            </a:r>
          </a:p>
          <a:p>
            <a:r>
              <a:rPr lang="en-US" dirty="0">
                <a:latin typeface="Times New Roman" panose="02020603050405020304" pitchFamily="18" charset="0"/>
              </a:rPr>
              <a:t>The capturing of images of the user each time a person is added also worked perfectly and retraining the model each time does not take a lot of time. </a:t>
            </a:r>
          </a:p>
          <a:p>
            <a:pPr marL="596900" lvl="1" indent="0">
              <a:spcBef>
                <a:spcPts val="0"/>
              </a:spcBef>
              <a:buNone/>
            </a:pPr>
            <a:endParaRPr lang="en-US" sz="800" dirty="0"/>
          </a:p>
          <a:p>
            <a:endParaRPr lang="en-US" sz="800" dirty="0"/>
          </a:p>
        </p:txBody>
      </p:sp>
    </p:spTree>
    <p:extLst>
      <p:ext uri="{BB962C8B-B14F-4D97-AF65-F5344CB8AC3E}">
        <p14:creationId xmlns:p14="http://schemas.microsoft.com/office/powerpoint/2010/main" val="7356766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4D22435272C1B46BC6CD8E0DCE7406C" ma:contentTypeVersion="0" ma:contentTypeDescription="Create a new document." ma:contentTypeScope="" ma:versionID="3e2906a21e2c282b10401aa040ce902e">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9076F7-4844-4E3A-9970-26BC49060DF8}">
  <ds:schemaRefs>
    <ds:schemaRef ds:uri="http://schemas.microsoft.com/sharepoint/v3/contenttype/forms"/>
  </ds:schemaRefs>
</ds:datastoreItem>
</file>

<file path=customXml/itemProps2.xml><?xml version="1.0" encoding="utf-8"?>
<ds:datastoreItem xmlns:ds="http://schemas.openxmlformats.org/officeDocument/2006/customXml" ds:itemID="{4627F700-6A3B-4405-A581-F83C65B943D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53BC5D8-BD44-4786-9BB8-12F5944871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3356</TotalTime>
  <Words>900</Words>
  <Application>Microsoft Office PowerPoint</Application>
  <PresentationFormat>On-screen Show (16:9)</PresentationFormat>
  <Paragraphs>94</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Lato</vt:lpstr>
      <vt:lpstr>Times New Roman</vt:lpstr>
      <vt:lpstr>Raleway</vt:lpstr>
      <vt:lpstr>Simple Light</vt:lpstr>
      <vt:lpstr>Investigating whether a Raspberry Pi executing facial recognition software can be used to securely identify a persons face and be integrated into a home to open a door lock without the need for a physical key.</vt:lpstr>
      <vt:lpstr>Problem Definition</vt:lpstr>
      <vt:lpstr>Literature</vt:lpstr>
      <vt:lpstr>Aim, Hypothesis and Research Questions</vt:lpstr>
      <vt:lpstr>Aim, Hypothesis and Research Questions</vt:lpstr>
      <vt:lpstr>Literature</vt:lpstr>
      <vt:lpstr>Methodology – Pipeline</vt:lpstr>
      <vt:lpstr>Evaluation / Argumentation</vt:lpstr>
      <vt:lpstr>Conclusions - Achievements</vt:lpstr>
      <vt:lpstr>Conclusions - Recommendations</vt:lpstr>
      <vt:lpstr>Thank you  Matthew Micallef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cp:lastModifiedBy>Matthew Micallef</cp:lastModifiedBy>
  <cp:revision>197</cp:revision>
  <dcterms:modified xsi:type="dcterms:W3CDTF">2023-05-25T15:54:24Z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0x01010024D22435272C1B46BC6CD8E0DCE7406C</vt:lpwstr>
  </property>
</Properties>
</file>