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8" r:id="rId2"/>
    <p:sldId id="267" r:id="rId3"/>
    <p:sldId id="259" r:id="rId4"/>
    <p:sldId id="268"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8" r:id="rId18"/>
    <p:sldId id="289" r:id="rId19"/>
    <p:sldId id="290" r:id="rId20"/>
    <p:sldId id="291" r:id="rId21"/>
    <p:sldId id="287" r:id="rId22"/>
    <p:sldId id="282" r:id="rId23"/>
    <p:sldId id="283" r:id="rId24"/>
    <p:sldId id="284" r:id="rId25"/>
    <p:sldId id="285"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3FF"/>
    <a:srgbClr val="000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C8CC95-B3B1-4D8D-B6A0-E78263FC9FDE}" v="1" dt="2023-01-23T18:40:40.7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90"/>
    <p:restoredTop sz="94605"/>
  </p:normalViewPr>
  <p:slideViewPr>
    <p:cSldViewPr snapToGrid="0" snapToObjects="1">
      <p:cViewPr varScale="1">
        <p:scale>
          <a:sx n="108" d="100"/>
          <a:sy n="108" d="100"/>
        </p:scale>
        <p:origin x="14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erick Vella" userId="f24396ba-e095-4c24-aaf6-c094a5107fe9" providerId="ADAL" clId="{0CC8CC95-B3B1-4D8D-B6A0-E78263FC9FDE}"/>
    <pc:docChg chg="undo custSel addSld delSld modSld">
      <pc:chgData name="Roderick Vella" userId="f24396ba-e095-4c24-aaf6-c094a5107fe9" providerId="ADAL" clId="{0CC8CC95-B3B1-4D8D-B6A0-E78263FC9FDE}" dt="2023-01-23T18:46:08.011" v="140" actId="1076"/>
      <pc:docMkLst>
        <pc:docMk/>
      </pc:docMkLst>
      <pc:sldChg chg="add del">
        <pc:chgData name="Roderick Vella" userId="f24396ba-e095-4c24-aaf6-c094a5107fe9" providerId="ADAL" clId="{0CC8CC95-B3B1-4D8D-B6A0-E78263FC9FDE}" dt="2023-01-23T18:35:51.025" v="9" actId="47"/>
        <pc:sldMkLst>
          <pc:docMk/>
          <pc:sldMk cId="3296744272" sldId="270"/>
        </pc:sldMkLst>
      </pc:sldChg>
      <pc:sldChg chg="add del">
        <pc:chgData name="Roderick Vella" userId="f24396ba-e095-4c24-aaf6-c094a5107fe9" providerId="ADAL" clId="{0CC8CC95-B3B1-4D8D-B6A0-E78263FC9FDE}" dt="2023-01-23T18:35:50.200" v="8" actId="47"/>
        <pc:sldMkLst>
          <pc:docMk/>
          <pc:sldMk cId="636926039" sldId="271"/>
        </pc:sldMkLst>
      </pc:sldChg>
      <pc:sldChg chg="add del">
        <pc:chgData name="Roderick Vella" userId="f24396ba-e095-4c24-aaf6-c094a5107fe9" providerId="ADAL" clId="{0CC8CC95-B3B1-4D8D-B6A0-E78263FC9FDE}" dt="2023-01-23T18:35:49.294" v="7" actId="47"/>
        <pc:sldMkLst>
          <pc:docMk/>
          <pc:sldMk cId="3405567918" sldId="272"/>
        </pc:sldMkLst>
      </pc:sldChg>
      <pc:sldChg chg="add del">
        <pc:chgData name="Roderick Vella" userId="f24396ba-e095-4c24-aaf6-c094a5107fe9" providerId="ADAL" clId="{0CC8CC95-B3B1-4D8D-B6A0-E78263FC9FDE}" dt="2023-01-23T18:35:49.074" v="6" actId="47"/>
        <pc:sldMkLst>
          <pc:docMk/>
          <pc:sldMk cId="3469852648" sldId="273"/>
        </pc:sldMkLst>
      </pc:sldChg>
      <pc:sldChg chg="add del">
        <pc:chgData name="Roderick Vella" userId="f24396ba-e095-4c24-aaf6-c094a5107fe9" providerId="ADAL" clId="{0CC8CC95-B3B1-4D8D-B6A0-E78263FC9FDE}" dt="2023-01-23T18:35:48.798" v="5" actId="47"/>
        <pc:sldMkLst>
          <pc:docMk/>
          <pc:sldMk cId="4118282977" sldId="274"/>
        </pc:sldMkLst>
      </pc:sldChg>
      <pc:sldChg chg="modSp mod">
        <pc:chgData name="Roderick Vella" userId="f24396ba-e095-4c24-aaf6-c094a5107fe9" providerId="ADAL" clId="{0CC8CC95-B3B1-4D8D-B6A0-E78263FC9FDE}" dt="2023-01-23T18:38:38.611" v="21" actId="27636"/>
        <pc:sldMkLst>
          <pc:docMk/>
          <pc:sldMk cId="394477202" sldId="281"/>
        </pc:sldMkLst>
        <pc:spChg chg="mod">
          <ac:chgData name="Roderick Vella" userId="f24396ba-e095-4c24-aaf6-c094a5107fe9" providerId="ADAL" clId="{0CC8CC95-B3B1-4D8D-B6A0-E78263FC9FDE}" dt="2023-01-23T18:36:59.429" v="11"/>
          <ac:spMkLst>
            <pc:docMk/>
            <pc:sldMk cId="394477202" sldId="281"/>
            <ac:spMk id="2" creationId="{24049179-746E-874A-BCC9-FFD19F9A725D}"/>
          </ac:spMkLst>
        </pc:spChg>
        <pc:spChg chg="mod">
          <ac:chgData name="Roderick Vella" userId="f24396ba-e095-4c24-aaf6-c094a5107fe9" providerId="ADAL" clId="{0CC8CC95-B3B1-4D8D-B6A0-E78263FC9FDE}" dt="2023-01-23T18:38:38.611" v="21" actId="27636"/>
          <ac:spMkLst>
            <pc:docMk/>
            <pc:sldMk cId="394477202" sldId="281"/>
            <ac:spMk id="3" creationId="{A2545563-4E6E-4043-9AB0-D52B5E7C8984}"/>
          </ac:spMkLst>
        </pc:spChg>
      </pc:sldChg>
      <pc:sldChg chg="add">
        <pc:chgData name="Roderick Vella" userId="f24396ba-e095-4c24-aaf6-c094a5107fe9" providerId="ADAL" clId="{0CC8CC95-B3B1-4D8D-B6A0-E78263FC9FDE}" dt="2023-01-23T18:36:44.098" v="10" actId="2890"/>
        <pc:sldMkLst>
          <pc:docMk/>
          <pc:sldMk cId="3441783671" sldId="287"/>
        </pc:sldMkLst>
      </pc:sldChg>
      <pc:sldChg chg="addSp delSp modSp add mod">
        <pc:chgData name="Roderick Vella" userId="f24396ba-e095-4c24-aaf6-c094a5107fe9" providerId="ADAL" clId="{0CC8CC95-B3B1-4D8D-B6A0-E78263FC9FDE}" dt="2023-01-23T18:39:42.478" v="35" actId="478"/>
        <pc:sldMkLst>
          <pc:docMk/>
          <pc:sldMk cId="376475904" sldId="288"/>
        </pc:sldMkLst>
        <pc:spChg chg="del">
          <ac:chgData name="Roderick Vella" userId="f24396ba-e095-4c24-aaf6-c094a5107fe9" providerId="ADAL" clId="{0CC8CC95-B3B1-4D8D-B6A0-E78263FC9FDE}" dt="2023-01-23T18:38:49.261" v="23" actId="478"/>
          <ac:spMkLst>
            <pc:docMk/>
            <pc:sldMk cId="376475904" sldId="288"/>
            <ac:spMk id="3" creationId="{A2545563-4E6E-4043-9AB0-D52B5E7C8984}"/>
          </ac:spMkLst>
        </pc:spChg>
        <pc:spChg chg="add del mod">
          <ac:chgData name="Roderick Vella" userId="f24396ba-e095-4c24-aaf6-c094a5107fe9" providerId="ADAL" clId="{0CC8CC95-B3B1-4D8D-B6A0-E78263FC9FDE}" dt="2023-01-23T18:38:51.435" v="24" actId="478"/>
          <ac:spMkLst>
            <pc:docMk/>
            <pc:sldMk cId="376475904" sldId="288"/>
            <ac:spMk id="5" creationId="{E9472441-4398-C302-0B59-6FA1D7474814}"/>
          </ac:spMkLst>
        </pc:spChg>
        <pc:picChg chg="add del mod">
          <ac:chgData name="Roderick Vella" userId="f24396ba-e095-4c24-aaf6-c094a5107fe9" providerId="ADAL" clId="{0CC8CC95-B3B1-4D8D-B6A0-E78263FC9FDE}" dt="2023-01-23T18:39:42.478" v="35" actId="478"/>
          <ac:picMkLst>
            <pc:docMk/>
            <pc:sldMk cId="376475904" sldId="288"/>
            <ac:picMk id="7" creationId="{6D75ED70-1754-B7A3-B92F-E2E47C37B3D0}"/>
          </ac:picMkLst>
        </pc:picChg>
      </pc:sldChg>
      <pc:sldChg chg="addSp delSp modSp add mod">
        <pc:chgData name="Roderick Vella" userId="f24396ba-e095-4c24-aaf6-c094a5107fe9" providerId="ADAL" clId="{0CC8CC95-B3B1-4D8D-B6A0-E78263FC9FDE}" dt="2023-01-23T18:41:56.489" v="79" actId="1076"/>
        <pc:sldMkLst>
          <pc:docMk/>
          <pc:sldMk cId="4175571739" sldId="289"/>
        </pc:sldMkLst>
        <pc:spChg chg="add mod">
          <ac:chgData name="Roderick Vella" userId="f24396ba-e095-4c24-aaf6-c094a5107fe9" providerId="ADAL" clId="{0CC8CC95-B3B1-4D8D-B6A0-E78263FC9FDE}" dt="2023-01-23T18:41:51.957" v="77" actId="20577"/>
          <ac:spMkLst>
            <pc:docMk/>
            <pc:sldMk cId="4175571739" sldId="289"/>
            <ac:spMk id="5" creationId="{8F553EE8-4FE9-F43D-FC9C-AD3620809D2A}"/>
          </ac:spMkLst>
        </pc:spChg>
        <pc:picChg chg="add del mod">
          <ac:chgData name="Roderick Vella" userId="f24396ba-e095-4c24-aaf6-c094a5107fe9" providerId="ADAL" clId="{0CC8CC95-B3B1-4D8D-B6A0-E78263FC9FDE}" dt="2023-01-23T18:40:31.696" v="38" actId="478"/>
          <ac:picMkLst>
            <pc:docMk/>
            <pc:sldMk cId="4175571739" sldId="289"/>
            <ac:picMk id="4" creationId="{8DB84179-403B-57BA-85AD-C7A6C3A51117}"/>
          </ac:picMkLst>
        </pc:picChg>
        <pc:picChg chg="del">
          <ac:chgData name="Roderick Vella" userId="f24396ba-e095-4c24-aaf6-c094a5107fe9" providerId="ADAL" clId="{0CC8CC95-B3B1-4D8D-B6A0-E78263FC9FDE}" dt="2023-01-23T18:39:16.682" v="30" actId="478"/>
          <ac:picMkLst>
            <pc:docMk/>
            <pc:sldMk cId="4175571739" sldId="289"/>
            <ac:picMk id="7" creationId="{6D75ED70-1754-B7A3-B92F-E2E47C37B3D0}"/>
          </ac:picMkLst>
        </pc:picChg>
        <pc:picChg chg="add mod">
          <ac:chgData name="Roderick Vella" userId="f24396ba-e095-4c24-aaf6-c094a5107fe9" providerId="ADAL" clId="{0CC8CC95-B3B1-4D8D-B6A0-E78263FC9FDE}" dt="2023-01-23T18:41:56.489" v="79" actId="1076"/>
          <ac:picMkLst>
            <pc:docMk/>
            <pc:sldMk cId="4175571739" sldId="289"/>
            <ac:picMk id="8" creationId="{F9C51B1B-C300-95E6-7232-F8EF5F1737D9}"/>
          </ac:picMkLst>
        </pc:picChg>
      </pc:sldChg>
      <pc:sldChg chg="addSp delSp modSp add mod">
        <pc:chgData name="Roderick Vella" userId="f24396ba-e095-4c24-aaf6-c094a5107fe9" providerId="ADAL" clId="{0CC8CC95-B3B1-4D8D-B6A0-E78263FC9FDE}" dt="2023-01-23T18:44:37.598" v="91" actId="1076"/>
        <pc:sldMkLst>
          <pc:docMk/>
          <pc:sldMk cId="1195124887" sldId="290"/>
        </pc:sldMkLst>
        <pc:spChg chg="mod">
          <ac:chgData name="Roderick Vella" userId="f24396ba-e095-4c24-aaf6-c094a5107fe9" providerId="ADAL" clId="{0CC8CC95-B3B1-4D8D-B6A0-E78263FC9FDE}" dt="2023-01-23T18:44:14.161" v="86" actId="20577"/>
          <ac:spMkLst>
            <pc:docMk/>
            <pc:sldMk cId="1195124887" sldId="290"/>
            <ac:spMk id="5" creationId="{8F553EE8-4FE9-F43D-FC9C-AD3620809D2A}"/>
          </ac:spMkLst>
        </pc:spChg>
        <pc:picChg chg="add mod">
          <ac:chgData name="Roderick Vella" userId="f24396ba-e095-4c24-aaf6-c094a5107fe9" providerId="ADAL" clId="{0CC8CC95-B3B1-4D8D-B6A0-E78263FC9FDE}" dt="2023-01-23T18:44:37.598" v="91" actId="1076"/>
          <ac:picMkLst>
            <pc:docMk/>
            <pc:sldMk cId="1195124887" sldId="290"/>
            <ac:picMk id="4" creationId="{C1D74E0B-1C73-FE7C-01A3-487B33F728FE}"/>
          </ac:picMkLst>
        </pc:picChg>
        <pc:picChg chg="del">
          <ac:chgData name="Roderick Vella" userId="f24396ba-e095-4c24-aaf6-c094a5107fe9" providerId="ADAL" clId="{0CC8CC95-B3B1-4D8D-B6A0-E78263FC9FDE}" dt="2023-01-23T18:43:04.721" v="81" actId="478"/>
          <ac:picMkLst>
            <pc:docMk/>
            <pc:sldMk cId="1195124887" sldId="290"/>
            <ac:picMk id="8" creationId="{F9C51B1B-C300-95E6-7232-F8EF5F1737D9}"/>
          </ac:picMkLst>
        </pc:picChg>
      </pc:sldChg>
      <pc:sldChg chg="addSp delSp modSp add mod">
        <pc:chgData name="Roderick Vella" userId="f24396ba-e095-4c24-aaf6-c094a5107fe9" providerId="ADAL" clId="{0CC8CC95-B3B1-4D8D-B6A0-E78263FC9FDE}" dt="2023-01-23T18:46:08.011" v="140" actId="1076"/>
        <pc:sldMkLst>
          <pc:docMk/>
          <pc:sldMk cId="1194394365" sldId="291"/>
        </pc:sldMkLst>
        <pc:spChg chg="mod">
          <ac:chgData name="Roderick Vella" userId="f24396ba-e095-4c24-aaf6-c094a5107fe9" providerId="ADAL" clId="{0CC8CC95-B3B1-4D8D-B6A0-E78263FC9FDE}" dt="2023-01-23T18:45:56.141" v="136" actId="20577"/>
          <ac:spMkLst>
            <pc:docMk/>
            <pc:sldMk cId="1194394365" sldId="291"/>
            <ac:spMk id="5" creationId="{8F553EE8-4FE9-F43D-FC9C-AD3620809D2A}"/>
          </ac:spMkLst>
        </pc:spChg>
        <pc:picChg chg="del">
          <ac:chgData name="Roderick Vella" userId="f24396ba-e095-4c24-aaf6-c094a5107fe9" providerId="ADAL" clId="{0CC8CC95-B3B1-4D8D-B6A0-E78263FC9FDE}" dt="2023-01-23T18:45:57.914" v="137" actId="478"/>
          <ac:picMkLst>
            <pc:docMk/>
            <pc:sldMk cId="1194394365" sldId="291"/>
            <ac:picMk id="4" creationId="{C1D74E0B-1C73-FE7C-01A3-487B33F728FE}"/>
          </ac:picMkLst>
        </pc:picChg>
        <pc:picChg chg="add mod">
          <ac:chgData name="Roderick Vella" userId="f24396ba-e095-4c24-aaf6-c094a5107fe9" providerId="ADAL" clId="{0CC8CC95-B3B1-4D8D-B6A0-E78263FC9FDE}" dt="2023-01-23T18:46:08.011" v="140" actId="1076"/>
          <ac:picMkLst>
            <pc:docMk/>
            <pc:sldMk cId="1194394365" sldId="291"/>
            <ac:picMk id="6" creationId="{178D9D65-42E8-7164-8574-C3D6B7D82B56}"/>
          </ac:picMkLst>
        </pc:picChg>
      </pc:sldChg>
    </pc:docChg>
  </pc:docChgLst>
  <pc:docChgLst>
    <pc:chgData name="Roderick Vella" userId="f24396ba-e095-4c24-aaf6-c094a5107fe9" providerId="ADAL" clId="{CF4875F3-909F-43F7-91E8-7C692610F6FE}"/>
    <pc:docChg chg="undo custSel addSld delSld modSld sldOrd">
      <pc:chgData name="Roderick Vella" userId="f24396ba-e095-4c24-aaf6-c094a5107fe9" providerId="ADAL" clId="{CF4875F3-909F-43F7-91E8-7C692610F6FE}" dt="2022-01-19T20:16:23.270" v="6958" actId="20577"/>
      <pc:docMkLst>
        <pc:docMk/>
      </pc:docMkLst>
      <pc:sldChg chg="modSp del mod">
        <pc:chgData name="Roderick Vella" userId="f24396ba-e095-4c24-aaf6-c094a5107fe9" providerId="ADAL" clId="{CF4875F3-909F-43F7-91E8-7C692610F6FE}" dt="2022-01-19T20:08:52.254" v="6914" actId="47"/>
        <pc:sldMkLst>
          <pc:docMk/>
          <pc:sldMk cId="3711171363" sldId="257"/>
        </pc:sldMkLst>
        <pc:spChg chg="mod">
          <ac:chgData name="Roderick Vella" userId="f24396ba-e095-4c24-aaf6-c094a5107fe9" providerId="ADAL" clId="{CF4875F3-909F-43F7-91E8-7C692610F6FE}" dt="2022-01-17T13:26:38.977" v="15" actId="20577"/>
          <ac:spMkLst>
            <pc:docMk/>
            <pc:sldMk cId="3711171363" sldId="257"/>
            <ac:spMk id="6" creationId="{64071668-F58F-5C4D-92C7-1E032F7367F4}"/>
          </ac:spMkLst>
        </pc:spChg>
      </pc:sldChg>
      <pc:sldChg chg="addSp delSp modSp mod">
        <pc:chgData name="Roderick Vella" userId="f24396ba-e095-4c24-aaf6-c094a5107fe9" providerId="ADAL" clId="{CF4875F3-909F-43F7-91E8-7C692610F6FE}" dt="2022-01-19T20:13:48.218" v="6930" actId="20577"/>
        <pc:sldMkLst>
          <pc:docMk/>
          <pc:sldMk cId="249572528" sldId="258"/>
        </pc:sldMkLst>
        <pc:spChg chg="mod">
          <ac:chgData name="Roderick Vella" userId="f24396ba-e095-4c24-aaf6-c094a5107fe9" providerId="ADAL" clId="{CF4875F3-909F-43F7-91E8-7C692610F6FE}" dt="2022-01-19T20:13:48.218" v="6930" actId="20577"/>
          <ac:spMkLst>
            <pc:docMk/>
            <pc:sldMk cId="249572528" sldId="258"/>
            <ac:spMk id="14" creationId="{48AE51BC-7C11-9244-8F40-B7C7B23B55C3}"/>
          </ac:spMkLst>
        </pc:spChg>
        <pc:spChg chg="del">
          <ac:chgData name="Roderick Vella" userId="f24396ba-e095-4c24-aaf6-c094a5107fe9" providerId="ADAL" clId="{CF4875F3-909F-43F7-91E8-7C692610F6FE}" dt="2022-01-17T13:28:27.372" v="72" actId="478"/>
          <ac:spMkLst>
            <pc:docMk/>
            <pc:sldMk cId="249572528" sldId="258"/>
            <ac:spMk id="15" creationId="{7A0C0356-E2BB-1244-897C-C4D22767F8EF}"/>
          </ac:spMkLst>
        </pc:spChg>
        <pc:picChg chg="del">
          <ac:chgData name="Roderick Vella" userId="f24396ba-e095-4c24-aaf6-c094a5107fe9" providerId="ADAL" clId="{CF4875F3-909F-43F7-91E8-7C692610F6FE}" dt="2022-01-17T13:25:25.832" v="2" actId="478"/>
          <ac:picMkLst>
            <pc:docMk/>
            <pc:sldMk cId="249572528" sldId="258"/>
            <ac:picMk id="2" creationId="{0F1ED67A-FC0C-4749-A1F4-F4123BAD9A5A}"/>
          </ac:picMkLst>
        </pc:picChg>
        <pc:picChg chg="del">
          <ac:chgData name="Roderick Vella" userId="f24396ba-e095-4c24-aaf6-c094a5107fe9" providerId="ADAL" clId="{CF4875F3-909F-43F7-91E8-7C692610F6FE}" dt="2022-01-17T13:25:46.867" v="3" actId="478"/>
          <ac:picMkLst>
            <pc:docMk/>
            <pc:sldMk cId="249572528" sldId="258"/>
            <ac:picMk id="5" creationId="{64BDCE4A-A97B-0341-A99C-633AA68E2E85}"/>
          </ac:picMkLst>
        </pc:picChg>
        <pc:picChg chg="mod">
          <ac:chgData name="Roderick Vella" userId="f24396ba-e095-4c24-aaf6-c094a5107fe9" providerId="ADAL" clId="{CF4875F3-909F-43F7-91E8-7C692610F6FE}" dt="2022-01-17T13:26:24.209" v="9" actId="14100"/>
          <ac:picMkLst>
            <pc:docMk/>
            <pc:sldMk cId="249572528" sldId="258"/>
            <ac:picMk id="11" creationId="{11D280AC-FA7E-B240-8272-A67D01CF3C9F}"/>
          </ac:picMkLst>
        </pc:picChg>
        <pc:picChg chg="add del mod">
          <ac:chgData name="Roderick Vella" userId="f24396ba-e095-4c24-aaf6-c094a5107fe9" providerId="ADAL" clId="{CF4875F3-909F-43F7-91E8-7C692610F6FE}" dt="2022-01-17T19:35:56.324" v="4617" actId="478"/>
          <ac:picMkLst>
            <pc:docMk/>
            <pc:sldMk cId="249572528" sldId="258"/>
            <ac:picMk id="1026" creationId="{A05C49D6-99F1-4AF3-B0B1-E4AAC5654457}"/>
          </ac:picMkLst>
        </pc:picChg>
      </pc:sldChg>
      <pc:sldChg chg="delSp modSp mod">
        <pc:chgData name="Roderick Vella" userId="f24396ba-e095-4c24-aaf6-c094a5107fe9" providerId="ADAL" clId="{CF4875F3-909F-43F7-91E8-7C692610F6FE}" dt="2022-01-17T19:35:37.786" v="4610" actId="478"/>
        <pc:sldMkLst>
          <pc:docMk/>
          <pc:sldMk cId="1047203044" sldId="259"/>
        </pc:sldMkLst>
        <pc:spChg chg="mod">
          <ac:chgData name="Roderick Vella" userId="f24396ba-e095-4c24-aaf6-c094a5107fe9" providerId="ADAL" clId="{CF4875F3-909F-43F7-91E8-7C692610F6FE}" dt="2022-01-17T13:59:05.077" v="1089" actId="20577"/>
          <ac:spMkLst>
            <pc:docMk/>
            <pc:sldMk cId="1047203044" sldId="259"/>
            <ac:spMk id="2" creationId="{24049179-746E-874A-BCC9-FFD19F9A725D}"/>
          </ac:spMkLst>
        </pc:spChg>
        <pc:spChg chg="mod">
          <ac:chgData name="Roderick Vella" userId="f24396ba-e095-4c24-aaf6-c094a5107fe9" providerId="ADAL" clId="{CF4875F3-909F-43F7-91E8-7C692610F6FE}" dt="2022-01-17T13:58:39.908" v="1087" actId="20577"/>
          <ac:spMkLst>
            <pc:docMk/>
            <pc:sldMk cId="1047203044" sldId="259"/>
            <ac:spMk id="3" creationId="{A2545563-4E6E-4043-9AB0-D52B5E7C8984}"/>
          </ac:spMkLst>
        </pc:spChg>
        <pc:spChg chg="del">
          <ac:chgData name="Roderick Vella" userId="f24396ba-e095-4c24-aaf6-c094a5107fe9" providerId="ADAL" clId="{CF4875F3-909F-43F7-91E8-7C692610F6FE}" dt="2022-01-17T13:37:54.645" v="337" actId="478"/>
          <ac:spMkLst>
            <pc:docMk/>
            <pc:sldMk cId="1047203044" sldId="259"/>
            <ac:spMk id="4" creationId="{CEC701BF-E91A-4792-9766-2938FE6BD4DF}"/>
          </ac:spMkLst>
        </pc:spChg>
        <pc:spChg chg="del mod">
          <ac:chgData name="Roderick Vella" userId="f24396ba-e095-4c24-aaf6-c094a5107fe9" providerId="ADAL" clId="{CF4875F3-909F-43F7-91E8-7C692610F6FE}" dt="2022-01-17T19:35:37.786" v="4610" actId="478"/>
          <ac:spMkLst>
            <pc:docMk/>
            <pc:sldMk cId="1047203044" sldId="259"/>
            <ac:spMk id="6" creationId="{64071668-F58F-5C4D-92C7-1E032F7367F4}"/>
          </ac:spMkLst>
        </pc:spChg>
        <pc:spChg chg="del mod">
          <ac:chgData name="Roderick Vella" userId="f24396ba-e095-4c24-aaf6-c094a5107fe9" providerId="ADAL" clId="{CF4875F3-909F-43F7-91E8-7C692610F6FE}" dt="2022-01-17T13:37:53.099" v="336" actId="478"/>
          <ac:spMkLst>
            <pc:docMk/>
            <pc:sldMk cId="1047203044" sldId="259"/>
            <ac:spMk id="7" creationId="{2770F64E-F9BC-43D6-BA9C-F4773FED5008}"/>
          </ac:spMkLst>
        </pc:spChg>
        <pc:picChg chg="del mod">
          <ac:chgData name="Roderick Vella" userId="f24396ba-e095-4c24-aaf6-c094a5107fe9" providerId="ADAL" clId="{CF4875F3-909F-43F7-91E8-7C692610F6FE}" dt="2022-01-17T13:37:48.241" v="334" actId="478"/>
          <ac:picMkLst>
            <pc:docMk/>
            <pc:sldMk cId="1047203044" sldId="259"/>
            <ac:picMk id="5" creationId="{A05BCDEB-65B6-6D4E-A3F8-1DF5D42C25C4}"/>
          </ac:picMkLst>
        </pc:picChg>
      </pc:sldChg>
      <pc:sldChg chg="del">
        <pc:chgData name="Roderick Vella" userId="f24396ba-e095-4c24-aaf6-c094a5107fe9" providerId="ADAL" clId="{CF4875F3-909F-43F7-91E8-7C692610F6FE}" dt="2022-01-19T20:08:52.254" v="6914" actId="47"/>
        <pc:sldMkLst>
          <pc:docMk/>
          <pc:sldMk cId="3601399684" sldId="260"/>
        </pc:sldMkLst>
      </pc:sldChg>
      <pc:sldChg chg="del">
        <pc:chgData name="Roderick Vella" userId="f24396ba-e095-4c24-aaf6-c094a5107fe9" providerId="ADAL" clId="{CF4875F3-909F-43F7-91E8-7C692610F6FE}" dt="2022-01-19T20:08:52.254" v="6914" actId="47"/>
        <pc:sldMkLst>
          <pc:docMk/>
          <pc:sldMk cId="636353128" sldId="261"/>
        </pc:sldMkLst>
      </pc:sldChg>
      <pc:sldChg chg="del">
        <pc:chgData name="Roderick Vella" userId="f24396ba-e095-4c24-aaf6-c094a5107fe9" providerId="ADAL" clId="{CF4875F3-909F-43F7-91E8-7C692610F6FE}" dt="2022-01-19T20:08:52.254" v="6914" actId="47"/>
        <pc:sldMkLst>
          <pc:docMk/>
          <pc:sldMk cId="4259055764" sldId="262"/>
        </pc:sldMkLst>
      </pc:sldChg>
      <pc:sldChg chg="del">
        <pc:chgData name="Roderick Vella" userId="f24396ba-e095-4c24-aaf6-c094a5107fe9" providerId="ADAL" clId="{CF4875F3-909F-43F7-91E8-7C692610F6FE}" dt="2022-01-19T20:08:52.254" v="6914" actId="47"/>
        <pc:sldMkLst>
          <pc:docMk/>
          <pc:sldMk cId="872982430" sldId="263"/>
        </pc:sldMkLst>
      </pc:sldChg>
      <pc:sldChg chg="del">
        <pc:chgData name="Roderick Vella" userId="f24396ba-e095-4c24-aaf6-c094a5107fe9" providerId="ADAL" clId="{CF4875F3-909F-43F7-91E8-7C692610F6FE}" dt="2022-01-19T20:08:52.254" v="6914" actId="47"/>
        <pc:sldMkLst>
          <pc:docMk/>
          <pc:sldMk cId="4109978274" sldId="264"/>
        </pc:sldMkLst>
      </pc:sldChg>
      <pc:sldChg chg="del">
        <pc:chgData name="Roderick Vella" userId="f24396ba-e095-4c24-aaf6-c094a5107fe9" providerId="ADAL" clId="{CF4875F3-909F-43F7-91E8-7C692610F6FE}" dt="2022-01-19T20:08:52.254" v="6914" actId="47"/>
        <pc:sldMkLst>
          <pc:docMk/>
          <pc:sldMk cId="3252425006" sldId="265"/>
        </pc:sldMkLst>
      </pc:sldChg>
      <pc:sldChg chg="del">
        <pc:chgData name="Roderick Vella" userId="f24396ba-e095-4c24-aaf6-c094a5107fe9" providerId="ADAL" clId="{CF4875F3-909F-43F7-91E8-7C692610F6FE}" dt="2022-01-19T20:08:52.254" v="6914" actId="47"/>
        <pc:sldMkLst>
          <pc:docMk/>
          <pc:sldMk cId="2278251567" sldId="266"/>
        </pc:sldMkLst>
      </pc:sldChg>
      <pc:sldChg chg="modSp mod modNotesTx">
        <pc:chgData name="Roderick Vella" userId="f24396ba-e095-4c24-aaf6-c094a5107fe9" providerId="ADAL" clId="{CF4875F3-909F-43F7-91E8-7C692610F6FE}" dt="2022-01-19T20:16:11.788" v="6944" actId="20577"/>
        <pc:sldMkLst>
          <pc:docMk/>
          <pc:sldMk cId="3898308603" sldId="267"/>
        </pc:sldMkLst>
        <pc:spChg chg="mod">
          <ac:chgData name="Roderick Vella" userId="f24396ba-e095-4c24-aaf6-c094a5107fe9" providerId="ADAL" clId="{CF4875F3-909F-43F7-91E8-7C692610F6FE}" dt="2022-01-17T13:28:53.813" v="85" actId="1076"/>
          <ac:spMkLst>
            <pc:docMk/>
            <pc:sldMk cId="3898308603" sldId="267"/>
            <ac:spMk id="2" creationId="{914D76BE-0010-4C33-84DB-D559E03804B5}"/>
          </ac:spMkLst>
        </pc:spChg>
        <pc:spChg chg="mod">
          <ac:chgData name="Roderick Vella" userId="f24396ba-e095-4c24-aaf6-c094a5107fe9" providerId="ADAL" clId="{CF4875F3-909F-43F7-91E8-7C692610F6FE}" dt="2022-01-19T20:16:11.788" v="6944" actId="20577"/>
          <ac:spMkLst>
            <pc:docMk/>
            <pc:sldMk cId="3898308603" sldId="267"/>
            <ac:spMk id="5" creationId="{E8228259-090B-4087-8FA3-1ADAAB766F84}"/>
          </ac:spMkLst>
        </pc:spChg>
        <pc:picChg chg="mod">
          <ac:chgData name="Roderick Vella" userId="f24396ba-e095-4c24-aaf6-c094a5107fe9" providerId="ADAL" clId="{CF4875F3-909F-43F7-91E8-7C692610F6FE}" dt="2022-01-17T13:38:09.305" v="340" actId="1076"/>
          <ac:picMkLst>
            <pc:docMk/>
            <pc:sldMk cId="3898308603" sldId="267"/>
            <ac:picMk id="7" creationId="{B0083594-EA49-3A44-BF16-CFC067C849B8}"/>
          </ac:picMkLst>
        </pc:picChg>
        <pc:picChg chg="mod">
          <ac:chgData name="Roderick Vella" userId="f24396ba-e095-4c24-aaf6-c094a5107fe9" providerId="ADAL" clId="{CF4875F3-909F-43F7-91E8-7C692610F6FE}" dt="2022-01-17T18:45:19.710" v="2226" actId="1076"/>
          <ac:picMkLst>
            <pc:docMk/>
            <pc:sldMk cId="3898308603" sldId="267"/>
            <ac:picMk id="11" creationId="{11D280AC-FA7E-B240-8272-A67D01CF3C9F}"/>
          </ac:picMkLst>
        </pc:picChg>
      </pc:sldChg>
      <pc:sldChg chg="delSp modSp add mod">
        <pc:chgData name="Roderick Vella" userId="f24396ba-e095-4c24-aaf6-c094a5107fe9" providerId="ADAL" clId="{CF4875F3-909F-43F7-91E8-7C692610F6FE}" dt="2022-01-19T20:16:23.270" v="6958" actId="20577"/>
        <pc:sldMkLst>
          <pc:docMk/>
          <pc:sldMk cId="261408086" sldId="268"/>
        </pc:sldMkLst>
        <pc:spChg chg="mod">
          <ac:chgData name="Roderick Vella" userId="f24396ba-e095-4c24-aaf6-c094a5107fe9" providerId="ADAL" clId="{CF4875F3-909F-43F7-91E8-7C692610F6FE}" dt="2022-01-19T20:16:23.270" v="6958" actId="20577"/>
          <ac:spMkLst>
            <pc:docMk/>
            <pc:sldMk cId="261408086" sldId="268"/>
            <ac:spMk id="2" creationId="{24049179-746E-874A-BCC9-FFD19F9A725D}"/>
          </ac:spMkLst>
        </pc:spChg>
        <pc:spChg chg="mod">
          <ac:chgData name="Roderick Vella" userId="f24396ba-e095-4c24-aaf6-c094a5107fe9" providerId="ADAL" clId="{CF4875F3-909F-43F7-91E8-7C692610F6FE}" dt="2022-01-17T18:43:49.219" v="2147" actId="20577"/>
          <ac:spMkLst>
            <pc:docMk/>
            <pc:sldMk cId="261408086" sldId="268"/>
            <ac:spMk id="3" creationId="{A2545563-4E6E-4043-9AB0-D52B5E7C8984}"/>
          </ac:spMkLst>
        </pc:spChg>
        <pc:spChg chg="del">
          <ac:chgData name="Roderick Vella" userId="f24396ba-e095-4c24-aaf6-c094a5107fe9" providerId="ADAL" clId="{CF4875F3-909F-43F7-91E8-7C692610F6FE}" dt="2022-01-17T19:35:41.370" v="4611" actId="478"/>
          <ac:spMkLst>
            <pc:docMk/>
            <pc:sldMk cId="261408086" sldId="268"/>
            <ac:spMk id="6" creationId="{64071668-F58F-5C4D-92C7-1E032F7367F4}"/>
          </ac:spMkLst>
        </pc:spChg>
      </pc:sldChg>
      <pc:sldChg chg="modSp add del mod">
        <pc:chgData name="Roderick Vella" userId="f24396ba-e095-4c24-aaf6-c094a5107fe9" providerId="ADAL" clId="{CF4875F3-909F-43F7-91E8-7C692610F6FE}" dt="2022-01-19T20:08:52.254" v="6914" actId="47"/>
        <pc:sldMkLst>
          <pc:docMk/>
          <pc:sldMk cId="2498001125" sldId="269"/>
        </pc:sldMkLst>
        <pc:spChg chg="mod">
          <ac:chgData name="Roderick Vella" userId="f24396ba-e095-4c24-aaf6-c094a5107fe9" providerId="ADAL" clId="{CF4875F3-909F-43F7-91E8-7C692610F6FE}" dt="2022-01-17T18:44:50.446" v="2184" actId="20577"/>
          <ac:spMkLst>
            <pc:docMk/>
            <pc:sldMk cId="2498001125" sldId="269"/>
            <ac:spMk id="2" creationId="{24049179-746E-874A-BCC9-FFD19F9A725D}"/>
          </ac:spMkLst>
        </pc:spChg>
        <pc:spChg chg="mod">
          <ac:chgData name="Roderick Vella" userId="f24396ba-e095-4c24-aaf6-c094a5107fe9" providerId="ADAL" clId="{CF4875F3-909F-43F7-91E8-7C692610F6FE}" dt="2022-01-17T18:33:16.554" v="1669" actId="20577"/>
          <ac:spMkLst>
            <pc:docMk/>
            <pc:sldMk cId="2498001125" sldId="269"/>
            <ac:spMk id="3" creationId="{A2545563-4E6E-4043-9AB0-D52B5E7C8984}"/>
          </ac:spMkLst>
        </pc:spChg>
      </pc:sldChg>
      <pc:sldChg chg="delSp modSp add mod">
        <pc:chgData name="Roderick Vella" userId="f24396ba-e095-4c24-aaf6-c094a5107fe9" providerId="ADAL" clId="{CF4875F3-909F-43F7-91E8-7C692610F6FE}" dt="2022-01-17T19:35:43.521" v="4612" actId="478"/>
        <pc:sldMkLst>
          <pc:docMk/>
          <pc:sldMk cId="3296744272" sldId="270"/>
        </pc:sldMkLst>
        <pc:spChg chg="mod">
          <ac:chgData name="Roderick Vella" userId="f24396ba-e095-4c24-aaf6-c094a5107fe9" providerId="ADAL" clId="{CF4875F3-909F-43F7-91E8-7C692610F6FE}" dt="2022-01-17T19:30:53.607" v="4367" actId="20577"/>
          <ac:spMkLst>
            <pc:docMk/>
            <pc:sldMk cId="3296744272" sldId="270"/>
            <ac:spMk id="2" creationId="{24049179-746E-874A-BCC9-FFD19F9A725D}"/>
          </ac:spMkLst>
        </pc:spChg>
        <pc:spChg chg="mod">
          <ac:chgData name="Roderick Vella" userId="f24396ba-e095-4c24-aaf6-c094a5107fe9" providerId="ADAL" clId="{CF4875F3-909F-43F7-91E8-7C692610F6FE}" dt="2022-01-17T18:50:46.798" v="2783" actId="20577"/>
          <ac:spMkLst>
            <pc:docMk/>
            <pc:sldMk cId="3296744272" sldId="270"/>
            <ac:spMk id="3" creationId="{A2545563-4E6E-4043-9AB0-D52B5E7C8984}"/>
          </ac:spMkLst>
        </pc:spChg>
        <pc:spChg chg="del">
          <ac:chgData name="Roderick Vella" userId="f24396ba-e095-4c24-aaf6-c094a5107fe9" providerId="ADAL" clId="{CF4875F3-909F-43F7-91E8-7C692610F6FE}" dt="2022-01-17T19:35:43.521" v="4612" actId="478"/>
          <ac:spMkLst>
            <pc:docMk/>
            <pc:sldMk cId="3296744272" sldId="270"/>
            <ac:spMk id="6" creationId="{64071668-F58F-5C4D-92C7-1E032F7367F4}"/>
          </ac:spMkLst>
        </pc:spChg>
      </pc:sldChg>
      <pc:sldChg chg="addSp delSp modSp add mod">
        <pc:chgData name="Roderick Vella" userId="f24396ba-e095-4c24-aaf6-c094a5107fe9" providerId="ADAL" clId="{CF4875F3-909F-43F7-91E8-7C692610F6FE}" dt="2022-01-17T19:35:45.334" v="4613" actId="478"/>
        <pc:sldMkLst>
          <pc:docMk/>
          <pc:sldMk cId="636926039" sldId="271"/>
        </pc:sldMkLst>
        <pc:spChg chg="mod">
          <ac:chgData name="Roderick Vella" userId="f24396ba-e095-4c24-aaf6-c094a5107fe9" providerId="ADAL" clId="{CF4875F3-909F-43F7-91E8-7C692610F6FE}" dt="2022-01-17T19:30:59.527" v="4370" actId="20577"/>
          <ac:spMkLst>
            <pc:docMk/>
            <pc:sldMk cId="636926039" sldId="271"/>
            <ac:spMk id="2" creationId="{24049179-746E-874A-BCC9-FFD19F9A725D}"/>
          </ac:spMkLst>
        </pc:spChg>
        <pc:spChg chg="mod">
          <ac:chgData name="Roderick Vella" userId="f24396ba-e095-4c24-aaf6-c094a5107fe9" providerId="ADAL" clId="{CF4875F3-909F-43F7-91E8-7C692610F6FE}" dt="2022-01-17T19:00:10.969" v="2922" actId="1076"/>
          <ac:spMkLst>
            <pc:docMk/>
            <pc:sldMk cId="636926039" sldId="271"/>
            <ac:spMk id="3" creationId="{A2545563-4E6E-4043-9AB0-D52B5E7C8984}"/>
          </ac:spMkLst>
        </pc:spChg>
        <pc:spChg chg="del">
          <ac:chgData name="Roderick Vella" userId="f24396ba-e095-4c24-aaf6-c094a5107fe9" providerId="ADAL" clId="{CF4875F3-909F-43F7-91E8-7C692610F6FE}" dt="2022-01-17T19:35:45.334" v="4613" actId="478"/>
          <ac:spMkLst>
            <pc:docMk/>
            <pc:sldMk cId="636926039" sldId="271"/>
            <ac:spMk id="6" creationId="{64071668-F58F-5C4D-92C7-1E032F7367F4}"/>
          </ac:spMkLst>
        </pc:spChg>
        <pc:picChg chg="add del mod">
          <ac:chgData name="Roderick Vella" userId="f24396ba-e095-4c24-aaf6-c094a5107fe9" providerId="ADAL" clId="{CF4875F3-909F-43F7-91E8-7C692610F6FE}" dt="2022-01-17T18:54:50.804" v="2801" actId="478"/>
          <ac:picMkLst>
            <pc:docMk/>
            <pc:sldMk cId="636926039" sldId="271"/>
            <ac:picMk id="5" creationId="{22DC07F3-F088-418E-9EBB-A6F227721496}"/>
          </ac:picMkLst>
        </pc:picChg>
        <pc:picChg chg="add mod ord">
          <ac:chgData name="Roderick Vella" userId="f24396ba-e095-4c24-aaf6-c094a5107fe9" providerId="ADAL" clId="{CF4875F3-909F-43F7-91E8-7C692610F6FE}" dt="2022-01-17T19:00:21.919" v="2926" actId="1076"/>
          <ac:picMkLst>
            <pc:docMk/>
            <pc:sldMk cId="636926039" sldId="271"/>
            <ac:picMk id="8" creationId="{9D15CC2C-8ECC-4B2E-82D5-C077318EBE01}"/>
          </ac:picMkLst>
        </pc:picChg>
        <pc:picChg chg="add del mod">
          <ac:chgData name="Roderick Vella" userId="f24396ba-e095-4c24-aaf6-c094a5107fe9" providerId="ADAL" clId="{CF4875F3-909F-43F7-91E8-7C692610F6FE}" dt="2022-01-17T18:52:55.015" v="2797" actId="478"/>
          <ac:picMkLst>
            <pc:docMk/>
            <pc:sldMk cId="636926039" sldId="271"/>
            <ac:picMk id="2050" creationId="{3B029C44-7F16-4CFB-B507-6DB10DC7FC09}"/>
          </ac:picMkLst>
        </pc:picChg>
        <pc:picChg chg="add del">
          <ac:chgData name="Roderick Vella" userId="f24396ba-e095-4c24-aaf6-c094a5107fe9" providerId="ADAL" clId="{CF4875F3-909F-43F7-91E8-7C692610F6FE}" dt="2022-01-17T18:53:41.264" v="2799" actId="478"/>
          <ac:picMkLst>
            <pc:docMk/>
            <pc:sldMk cId="636926039" sldId="271"/>
            <ac:picMk id="2052" creationId="{49011C88-312E-4C13-BE21-5955B5A86DBB}"/>
          </ac:picMkLst>
        </pc:picChg>
        <pc:picChg chg="add mod">
          <ac:chgData name="Roderick Vella" userId="f24396ba-e095-4c24-aaf6-c094a5107fe9" providerId="ADAL" clId="{CF4875F3-909F-43F7-91E8-7C692610F6FE}" dt="2022-01-17T19:00:01.226" v="2920" actId="1038"/>
          <ac:picMkLst>
            <pc:docMk/>
            <pc:sldMk cId="636926039" sldId="271"/>
            <ac:picMk id="2054" creationId="{94E0AE74-7F0B-4710-ABC1-5D75D178DC8E}"/>
          </ac:picMkLst>
        </pc:picChg>
      </pc:sldChg>
      <pc:sldChg chg="addSp delSp modSp add mod">
        <pc:chgData name="Roderick Vella" userId="f24396ba-e095-4c24-aaf6-c094a5107fe9" providerId="ADAL" clId="{CF4875F3-909F-43F7-91E8-7C692610F6FE}" dt="2022-01-17T19:35:47.575" v="4614" actId="478"/>
        <pc:sldMkLst>
          <pc:docMk/>
          <pc:sldMk cId="3405567918" sldId="272"/>
        </pc:sldMkLst>
        <pc:spChg chg="mod">
          <ac:chgData name="Roderick Vella" userId="f24396ba-e095-4c24-aaf6-c094a5107fe9" providerId="ADAL" clId="{CF4875F3-909F-43F7-91E8-7C692610F6FE}" dt="2022-01-17T19:31:03.741" v="4371"/>
          <ac:spMkLst>
            <pc:docMk/>
            <pc:sldMk cId="3405567918" sldId="272"/>
            <ac:spMk id="2" creationId="{24049179-746E-874A-BCC9-FFD19F9A725D}"/>
          </ac:spMkLst>
        </pc:spChg>
        <pc:spChg chg="mod">
          <ac:chgData name="Roderick Vella" userId="f24396ba-e095-4c24-aaf6-c094a5107fe9" providerId="ADAL" clId="{CF4875F3-909F-43F7-91E8-7C692610F6FE}" dt="2022-01-17T19:08:04.541" v="3420" actId="20577"/>
          <ac:spMkLst>
            <pc:docMk/>
            <pc:sldMk cId="3405567918" sldId="272"/>
            <ac:spMk id="3" creationId="{A2545563-4E6E-4043-9AB0-D52B5E7C8984}"/>
          </ac:spMkLst>
        </pc:spChg>
        <pc:spChg chg="del">
          <ac:chgData name="Roderick Vella" userId="f24396ba-e095-4c24-aaf6-c094a5107fe9" providerId="ADAL" clId="{CF4875F3-909F-43F7-91E8-7C692610F6FE}" dt="2022-01-17T19:35:47.575" v="4614" actId="478"/>
          <ac:spMkLst>
            <pc:docMk/>
            <pc:sldMk cId="3405567918" sldId="272"/>
            <ac:spMk id="6" creationId="{64071668-F58F-5C4D-92C7-1E032F7367F4}"/>
          </ac:spMkLst>
        </pc:spChg>
        <pc:picChg chg="add mod">
          <ac:chgData name="Roderick Vella" userId="f24396ba-e095-4c24-aaf6-c094a5107fe9" providerId="ADAL" clId="{CF4875F3-909F-43F7-91E8-7C692610F6FE}" dt="2022-01-17T19:09:10.334" v="3426" actId="14100"/>
          <ac:picMkLst>
            <pc:docMk/>
            <pc:sldMk cId="3405567918" sldId="272"/>
            <ac:picMk id="5" creationId="{F71A7154-E612-4A21-981B-B668D4FAEDD6}"/>
          </ac:picMkLst>
        </pc:picChg>
        <pc:picChg chg="del">
          <ac:chgData name="Roderick Vella" userId="f24396ba-e095-4c24-aaf6-c094a5107fe9" providerId="ADAL" clId="{CF4875F3-909F-43F7-91E8-7C692610F6FE}" dt="2022-01-17T19:00:48.700" v="2928" actId="478"/>
          <ac:picMkLst>
            <pc:docMk/>
            <pc:sldMk cId="3405567918" sldId="272"/>
            <ac:picMk id="8" creationId="{9D15CC2C-8ECC-4B2E-82D5-C077318EBE01}"/>
          </ac:picMkLst>
        </pc:picChg>
      </pc:sldChg>
      <pc:sldChg chg="addSp delSp modSp add mod">
        <pc:chgData name="Roderick Vella" userId="f24396ba-e095-4c24-aaf6-c094a5107fe9" providerId="ADAL" clId="{CF4875F3-909F-43F7-91E8-7C692610F6FE}" dt="2022-01-17T19:36:43.109" v="4626" actId="478"/>
        <pc:sldMkLst>
          <pc:docMk/>
          <pc:sldMk cId="3469852648" sldId="273"/>
        </pc:sldMkLst>
        <pc:spChg chg="mod">
          <ac:chgData name="Roderick Vella" userId="f24396ba-e095-4c24-aaf6-c094a5107fe9" providerId="ADAL" clId="{CF4875F3-909F-43F7-91E8-7C692610F6FE}" dt="2022-01-17T19:31:10.863" v="4373"/>
          <ac:spMkLst>
            <pc:docMk/>
            <pc:sldMk cId="3469852648" sldId="273"/>
            <ac:spMk id="2" creationId="{24049179-746E-874A-BCC9-FFD19F9A725D}"/>
          </ac:spMkLst>
        </pc:spChg>
        <pc:spChg chg="mod">
          <ac:chgData name="Roderick Vella" userId="f24396ba-e095-4c24-aaf6-c094a5107fe9" providerId="ADAL" clId="{CF4875F3-909F-43F7-91E8-7C692610F6FE}" dt="2022-01-17T19:19:47.384" v="4055" actId="404"/>
          <ac:spMkLst>
            <pc:docMk/>
            <pc:sldMk cId="3469852648" sldId="273"/>
            <ac:spMk id="3" creationId="{A2545563-4E6E-4043-9AB0-D52B5E7C8984}"/>
          </ac:spMkLst>
        </pc:spChg>
        <pc:spChg chg="del">
          <ac:chgData name="Roderick Vella" userId="f24396ba-e095-4c24-aaf6-c094a5107fe9" providerId="ADAL" clId="{CF4875F3-909F-43F7-91E8-7C692610F6FE}" dt="2022-01-17T19:36:43.109" v="4626" actId="478"/>
          <ac:spMkLst>
            <pc:docMk/>
            <pc:sldMk cId="3469852648" sldId="273"/>
            <ac:spMk id="6" creationId="{64071668-F58F-5C4D-92C7-1E032F7367F4}"/>
          </ac:spMkLst>
        </pc:spChg>
        <pc:picChg chg="del">
          <ac:chgData name="Roderick Vella" userId="f24396ba-e095-4c24-aaf6-c094a5107fe9" providerId="ADAL" clId="{CF4875F3-909F-43F7-91E8-7C692610F6FE}" dt="2022-01-17T19:14:07.792" v="3429" actId="478"/>
          <ac:picMkLst>
            <pc:docMk/>
            <pc:sldMk cId="3469852648" sldId="273"/>
            <ac:picMk id="5" creationId="{F71A7154-E612-4A21-981B-B668D4FAEDD6}"/>
          </ac:picMkLst>
        </pc:picChg>
        <pc:picChg chg="add mod">
          <ac:chgData name="Roderick Vella" userId="f24396ba-e095-4c24-aaf6-c094a5107fe9" providerId="ADAL" clId="{CF4875F3-909F-43F7-91E8-7C692610F6FE}" dt="2022-01-17T19:19:53.792" v="4057" actId="1076"/>
          <ac:picMkLst>
            <pc:docMk/>
            <pc:sldMk cId="3469852648" sldId="273"/>
            <ac:picMk id="7" creationId="{DB36BA5A-2B9C-4178-A80B-EF6DF5D2E524}"/>
          </ac:picMkLst>
        </pc:picChg>
      </pc:sldChg>
      <pc:sldChg chg="addSp delSp modSp add mod">
        <pc:chgData name="Roderick Vella" userId="f24396ba-e095-4c24-aaf6-c094a5107fe9" providerId="ADAL" clId="{CF4875F3-909F-43F7-91E8-7C692610F6FE}" dt="2022-01-17T19:35:50.188" v="4615" actId="478"/>
        <pc:sldMkLst>
          <pc:docMk/>
          <pc:sldMk cId="4118282977" sldId="274"/>
        </pc:sldMkLst>
        <pc:spChg chg="mod">
          <ac:chgData name="Roderick Vella" userId="f24396ba-e095-4c24-aaf6-c094a5107fe9" providerId="ADAL" clId="{CF4875F3-909F-43F7-91E8-7C692610F6FE}" dt="2022-01-17T19:31:13.390" v="4374"/>
          <ac:spMkLst>
            <pc:docMk/>
            <pc:sldMk cId="4118282977" sldId="274"/>
            <ac:spMk id="2" creationId="{24049179-746E-874A-BCC9-FFD19F9A725D}"/>
          </ac:spMkLst>
        </pc:spChg>
        <pc:spChg chg="mod">
          <ac:chgData name="Roderick Vella" userId="f24396ba-e095-4c24-aaf6-c094a5107fe9" providerId="ADAL" clId="{CF4875F3-909F-43F7-91E8-7C692610F6FE}" dt="2022-01-17T19:22:19.131" v="4338" actId="20577"/>
          <ac:spMkLst>
            <pc:docMk/>
            <pc:sldMk cId="4118282977" sldId="274"/>
            <ac:spMk id="3" creationId="{A2545563-4E6E-4043-9AB0-D52B5E7C8984}"/>
          </ac:spMkLst>
        </pc:spChg>
        <pc:spChg chg="del">
          <ac:chgData name="Roderick Vella" userId="f24396ba-e095-4c24-aaf6-c094a5107fe9" providerId="ADAL" clId="{CF4875F3-909F-43F7-91E8-7C692610F6FE}" dt="2022-01-17T19:35:50.188" v="4615" actId="478"/>
          <ac:spMkLst>
            <pc:docMk/>
            <pc:sldMk cId="4118282977" sldId="274"/>
            <ac:spMk id="6" creationId="{64071668-F58F-5C4D-92C7-1E032F7367F4}"/>
          </ac:spMkLst>
        </pc:spChg>
        <pc:picChg chg="add mod">
          <ac:chgData name="Roderick Vella" userId="f24396ba-e095-4c24-aaf6-c094a5107fe9" providerId="ADAL" clId="{CF4875F3-909F-43F7-91E8-7C692610F6FE}" dt="2022-01-17T19:22:42.354" v="4341" actId="1076"/>
          <ac:picMkLst>
            <pc:docMk/>
            <pc:sldMk cId="4118282977" sldId="274"/>
            <ac:picMk id="5" creationId="{8240F82F-7C2C-4BD2-9B4A-B6B6CCFE24FB}"/>
          </ac:picMkLst>
        </pc:picChg>
        <pc:picChg chg="del">
          <ac:chgData name="Roderick Vella" userId="f24396ba-e095-4c24-aaf6-c094a5107fe9" providerId="ADAL" clId="{CF4875F3-909F-43F7-91E8-7C692610F6FE}" dt="2022-01-17T19:20:31.196" v="4059" actId="478"/>
          <ac:picMkLst>
            <pc:docMk/>
            <pc:sldMk cId="4118282977" sldId="274"/>
            <ac:picMk id="7" creationId="{DB36BA5A-2B9C-4178-A80B-EF6DF5D2E524}"/>
          </ac:picMkLst>
        </pc:picChg>
      </pc:sldChg>
      <pc:sldChg chg="addSp delSp modSp add mod">
        <pc:chgData name="Roderick Vella" userId="f24396ba-e095-4c24-aaf6-c094a5107fe9" providerId="ADAL" clId="{CF4875F3-909F-43F7-91E8-7C692610F6FE}" dt="2022-01-17T19:38:11.904" v="4648" actId="1037"/>
        <pc:sldMkLst>
          <pc:docMk/>
          <pc:sldMk cId="1665663823" sldId="275"/>
        </pc:sldMkLst>
        <pc:spChg chg="mod">
          <ac:chgData name="Roderick Vella" userId="f24396ba-e095-4c24-aaf6-c094a5107fe9" providerId="ADAL" clId="{CF4875F3-909F-43F7-91E8-7C692610F6FE}" dt="2022-01-17T19:31:29.272" v="4403" actId="20577"/>
          <ac:spMkLst>
            <pc:docMk/>
            <pc:sldMk cId="1665663823" sldId="275"/>
            <ac:spMk id="2" creationId="{24049179-746E-874A-BCC9-FFD19F9A725D}"/>
          </ac:spMkLst>
        </pc:spChg>
        <pc:spChg chg="mod">
          <ac:chgData name="Roderick Vella" userId="f24396ba-e095-4c24-aaf6-c094a5107fe9" providerId="ADAL" clId="{CF4875F3-909F-43F7-91E8-7C692610F6FE}" dt="2022-01-17T19:37:03.779" v="4627" actId="15"/>
          <ac:spMkLst>
            <pc:docMk/>
            <pc:sldMk cId="1665663823" sldId="275"/>
            <ac:spMk id="3" creationId="{A2545563-4E6E-4043-9AB0-D52B5E7C8984}"/>
          </ac:spMkLst>
        </pc:spChg>
        <pc:spChg chg="del">
          <ac:chgData name="Roderick Vella" userId="f24396ba-e095-4c24-aaf6-c094a5107fe9" providerId="ADAL" clId="{CF4875F3-909F-43F7-91E8-7C692610F6FE}" dt="2022-01-17T19:35:52.134" v="4616" actId="478"/>
          <ac:spMkLst>
            <pc:docMk/>
            <pc:sldMk cId="1665663823" sldId="275"/>
            <ac:spMk id="6" creationId="{64071668-F58F-5C4D-92C7-1E032F7367F4}"/>
          </ac:spMkLst>
        </pc:spChg>
        <pc:picChg chg="del">
          <ac:chgData name="Roderick Vella" userId="f24396ba-e095-4c24-aaf6-c094a5107fe9" providerId="ADAL" clId="{CF4875F3-909F-43F7-91E8-7C692610F6FE}" dt="2022-01-17T19:30:30.150" v="4343" actId="478"/>
          <ac:picMkLst>
            <pc:docMk/>
            <pc:sldMk cId="1665663823" sldId="275"/>
            <ac:picMk id="5" creationId="{8240F82F-7C2C-4BD2-9B4A-B6B6CCFE24FB}"/>
          </ac:picMkLst>
        </pc:picChg>
        <pc:picChg chg="add mod">
          <ac:chgData name="Roderick Vella" userId="f24396ba-e095-4c24-aaf6-c094a5107fe9" providerId="ADAL" clId="{CF4875F3-909F-43F7-91E8-7C692610F6FE}" dt="2022-01-17T19:38:03.474" v="4639" actId="14100"/>
          <ac:picMkLst>
            <pc:docMk/>
            <pc:sldMk cId="1665663823" sldId="275"/>
            <ac:picMk id="7" creationId="{4DDC8EA2-71F8-4395-B877-91958591F227}"/>
          </ac:picMkLst>
        </pc:picChg>
        <pc:picChg chg="add mod">
          <ac:chgData name="Roderick Vella" userId="f24396ba-e095-4c24-aaf6-c094a5107fe9" providerId="ADAL" clId="{CF4875F3-909F-43F7-91E8-7C692610F6FE}" dt="2022-01-17T19:38:11.904" v="4648" actId="1037"/>
          <ac:picMkLst>
            <pc:docMk/>
            <pc:sldMk cId="1665663823" sldId="275"/>
            <ac:picMk id="9" creationId="{6EA342CB-B5CC-4446-B6DF-DB3745F2F17F}"/>
          </ac:picMkLst>
        </pc:picChg>
        <pc:picChg chg="del">
          <ac:chgData name="Roderick Vella" userId="f24396ba-e095-4c24-aaf6-c094a5107fe9" providerId="ADAL" clId="{CF4875F3-909F-43F7-91E8-7C692610F6FE}" dt="2022-01-17T19:30:32.003" v="4344" actId="478"/>
          <ac:picMkLst>
            <pc:docMk/>
            <pc:sldMk cId="1665663823" sldId="275"/>
            <ac:picMk id="2054" creationId="{94E0AE74-7F0B-4710-ABC1-5D75D178DC8E}"/>
          </ac:picMkLst>
        </pc:picChg>
      </pc:sldChg>
      <pc:sldChg chg="addSp delSp modSp add mod">
        <pc:chgData name="Roderick Vella" userId="f24396ba-e095-4c24-aaf6-c094a5107fe9" providerId="ADAL" clId="{CF4875F3-909F-43F7-91E8-7C692610F6FE}" dt="2022-01-17T19:41:00.851" v="4796" actId="1076"/>
        <pc:sldMkLst>
          <pc:docMk/>
          <pc:sldMk cId="1979965039" sldId="276"/>
        </pc:sldMkLst>
        <pc:spChg chg="mod">
          <ac:chgData name="Roderick Vella" userId="f24396ba-e095-4c24-aaf6-c094a5107fe9" providerId="ADAL" clId="{CF4875F3-909F-43F7-91E8-7C692610F6FE}" dt="2022-01-17T19:40:34.994" v="4790" actId="20577"/>
          <ac:spMkLst>
            <pc:docMk/>
            <pc:sldMk cId="1979965039" sldId="276"/>
            <ac:spMk id="3" creationId="{A2545563-4E6E-4043-9AB0-D52B5E7C8984}"/>
          </ac:spMkLst>
        </pc:spChg>
        <pc:picChg chg="add mod">
          <ac:chgData name="Roderick Vella" userId="f24396ba-e095-4c24-aaf6-c094a5107fe9" providerId="ADAL" clId="{CF4875F3-909F-43F7-91E8-7C692610F6FE}" dt="2022-01-17T19:41:00.851" v="4796" actId="1076"/>
          <ac:picMkLst>
            <pc:docMk/>
            <pc:sldMk cId="1979965039" sldId="276"/>
            <ac:picMk id="5" creationId="{176E64E9-03E2-42BC-9E05-C04EAA2D765F}"/>
          </ac:picMkLst>
        </pc:picChg>
        <pc:picChg chg="del">
          <ac:chgData name="Roderick Vella" userId="f24396ba-e095-4c24-aaf6-c094a5107fe9" providerId="ADAL" clId="{CF4875F3-909F-43F7-91E8-7C692610F6FE}" dt="2022-01-17T19:39:52.805" v="4650" actId="478"/>
          <ac:picMkLst>
            <pc:docMk/>
            <pc:sldMk cId="1979965039" sldId="276"/>
            <ac:picMk id="7" creationId="{4DDC8EA2-71F8-4395-B877-91958591F227}"/>
          </ac:picMkLst>
        </pc:picChg>
        <pc:picChg chg="del">
          <ac:chgData name="Roderick Vella" userId="f24396ba-e095-4c24-aaf6-c094a5107fe9" providerId="ADAL" clId="{CF4875F3-909F-43F7-91E8-7C692610F6FE}" dt="2022-01-17T19:39:53.263" v="4651" actId="478"/>
          <ac:picMkLst>
            <pc:docMk/>
            <pc:sldMk cId="1979965039" sldId="276"/>
            <ac:picMk id="9" creationId="{6EA342CB-B5CC-4446-B6DF-DB3745F2F17F}"/>
          </ac:picMkLst>
        </pc:picChg>
      </pc:sldChg>
      <pc:sldChg chg="addSp delSp modSp add mod">
        <pc:chgData name="Roderick Vella" userId="f24396ba-e095-4c24-aaf6-c094a5107fe9" providerId="ADAL" clId="{CF4875F3-909F-43F7-91E8-7C692610F6FE}" dt="2022-01-17T19:42:54.542" v="4926" actId="1076"/>
        <pc:sldMkLst>
          <pc:docMk/>
          <pc:sldMk cId="1876433481" sldId="277"/>
        </pc:sldMkLst>
        <pc:spChg chg="mod">
          <ac:chgData name="Roderick Vella" userId="f24396ba-e095-4c24-aaf6-c094a5107fe9" providerId="ADAL" clId="{CF4875F3-909F-43F7-91E8-7C692610F6FE}" dt="2022-01-17T19:42:41.194" v="4921" actId="20577"/>
          <ac:spMkLst>
            <pc:docMk/>
            <pc:sldMk cId="1876433481" sldId="277"/>
            <ac:spMk id="3" creationId="{A2545563-4E6E-4043-9AB0-D52B5E7C8984}"/>
          </ac:spMkLst>
        </pc:spChg>
        <pc:picChg chg="del">
          <ac:chgData name="Roderick Vella" userId="f24396ba-e095-4c24-aaf6-c094a5107fe9" providerId="ADAL" clId="{CF4875F3-909F-43F7-91E8-7C692610F6FE}" dt="2022-01-17T19:42:00.692" v="4798" actId="478"/>
          <ac:picMkLst>
            <pc:docMk/>
            <pc:sldMk cId="1876433481" sldId="277"/>
            <ac:picMk id="5" creationId="{176E64E9-03E2-42BC-9E05-C04EAA2D765F}"/>
          </ac:picMkLst>
        </pc:picChg>
        <pc:picChg chg="add mod">
          <ac:chgData name="Roderick Vella" userId="f24396ba-e095-4c24-aaf6-c094a5107fe9" providerId="ADAL" clId="{CF4875F3-909F-43F7-91E8-7C692610F6FE}" dt="2022-01-17T19:42:54.542" v="4926" actId="1076"/>
          <ac:picMkLst>
            <pc:docMk/>
            <pc:sldMk cId="1876433481" sldId="277"/>
            <ac:picMk id="6" creationId="{30BDA56A-A911-49BB-AAFC-B242608060D4}"/>
          </ac:picMkLst>
        </pc:picChg>
      </pc:sldChg>
      <pc:sldChg chg="addSp delSp modSp add mod">
        <pc:chgData name="Roderick Vella" userId="f24396ba-e095-4c24-aaf6-c094a5107fe9" providerId="ADAL" clId="{CF4875F3-909F-43F7-91E8-7C692610F6FE}" dt="2022-01-17T19:46:12.479" v="5125" actId="1035"/>
        <pc:sldMkLst>
          <pc:docMk/>
          <pc:sldMk cId="1558591151" sldId="278"/>
        </pc:sldMkLst>
        <pc:spChg chg="mod">
          <ac:chgData name="Roderick Vella" userId="f24396ba-e095-4c24-aaf6-c094a5107fe9" providerId="ADAL" clId="{CF4875F3-909F-43F7-91E8-7C692610F6FE}" dt="2022-01-17T19:44:56.327" v="5093" actId="15"/>
          <ac:spMkLst>
            <pc:docMk/>
            <pc:sldMk cId="1558591151" sldId="278"/>
            <ac:spMk id="3" creationId="{A2545563-4E6E-4043-9AB0-D52B5E7C8984}"/>
          </ac:spMkLst>
        </pc:spChg>
        <pc:picChg chg="add mod">
          <ac:chgData name="Roderick Vella" userId="f24396ba-e095-4c24-aaf6-c094a5107fe9" providerId="ADAL" clId="{CF4875F3-909F-43F7-91E8-7C692610F6FE}" dt="2022-01-17T19:46:09.090" v="5123" actId="1037"/>
          <ac:picMkLst>
            <pc:docMk/>
            <pc:sldMk cId="1558591151" sldId="278"/>
            <ac:picMk id="5" creationId="{555615B4-EE41-4E7E-B660-637A8ECAAF67}"/>
          </ac:picMkLst>
        </pc:picChg>
        <pc:picChg chg="del">
          <ac:chgData name="Roderick Vella" userId="f24396ba-e095-4c24-aaf6-c094a5107fe9" providerId="ADAL" clId="{CF4875F3-909F-43F7-91E8-7C692610F6FE}" dt="2022-01-17T19:43:49.347" v="4928" actId="478"/>
          <ac:picMkLst>
            <pc:docMk/>
            <pc:sldMk cId="1558591151" sldId="278"/>
            <ac:picMk id="6" creationId="{30BDA56A-A911-49BB-AAFC-B242608060D4}"/>
          </ac:picMkLst>
        </pc:picChg>
        <pc:picChg chg="add mod">
          <ac:chgData name="Roderick Vella" userId="f24396ba-e095-4c24-aaf6-c094a5107fe9" providerId="ADAL" clId="{CF4875F3-909F-43F7-91E8-7C692610F6FE}" dt="2022-01-17T19:46:12.479" v="5125" actId="1035"/>
          <ac:picMkLst>
            <pc:docMk/>
            <pc:sldMk cId="1558591151" sldId="278"/>
            <ac:picMk id="8" creationId="{07B6B38C-F057-463C-813B-99B272401A37}"/>
          </ac:picMkLst>
        </pc:picChg>
      </pc:sldChg>
      <pc:sldChg chg="addSp delSp modSp add mod">
        <pc:chgData name="Roderick Vella" userId="f24396ba-e095-4c24-aaf6-c094a5107fe9" providerId="ADAL" clId="{CF4875F3-909F-43F7-91E8-7C692610F6FE}" dt="2022-01-17T19:49:36.743" v="5147" actId="1076"/>
        <pc:sldMkLst>
          <pc:docMk/>
          <pc:sldMk cId="3381901269" sldId="279"/>
        </pc:sldMkLst>
        <pc:spChg chg="mod">
          <ac:chgData name="Roderick Vella" userId="f24396ba-e095-4c24-aaf6-c094a5107fe9" providerId="ADAL" clId="{CF4875F3-909F-43F7-91E8-7C692610F6FE}" dt="2022-01-17T19:46:37.315" v="5138" actId="20577"/>
          <ac:spMkLst>
            <pc:docMk/>
            <pc:sldMk cId="3381901269" sldId="279"/>
            <ac:spMk id="3" creationId="{A2545563-4E6E-4043-9AB0-D52B5E7C8984}"/>
          </ac:spMkLst>
        </pc:spChg>
        <pc:picChg chg="del">
          <ac:chgData name="Roderick Vella" userId="f24396ba-e095-4c24-aaf6-c094a5107fe9" providerId="ADAL" clId="{CF4875F3-909F-43F7-91E8-7C692610F6FE}" dt="2022-01-17T19:46:26.928" v="5127" actId="478"/>
          <ac:picMkLst>
            <pc:docMk/>
            <pc:sldMk cId="3381901269" sldId="279"/>
            <ac:picMk id="5" creationId="{555615B4-EE41-4E7E-B660-637A8ECAAF67}"/>
          </ac:picMkLst>
        </pc:picChg>
        <pc:picChg chg="add mod">
          <ac:chgData name="Roderick Vella" userId="f24396ba-e095-4c24-aaf6-c094a5107fe9" providerId="ADAL" clId="{CF4875F3-909F-43F7-91E8-7C692610F6FE}" dt="2022-01-17T19:49:36.743" v="5147" actId="1076"/>
          <ac:picMkLst>
            <pc:docMk/>
            <pc:sldMk cId="3381901269" sldId="279"/>
            <ac:picMk id="6" creationId="{6734A813-0844-43D1-9C80-7F84CF5314E5}"/>
          </ac:picMkLst>
        </pc:picChg>
        <pc:picChg chg="del">
          <ac:chgData name="Roderick Vella" userId="f24396ba-e095-4c24-aaf6-c094a5107fe9" providerId="ADAL" clId="{CF4875F3-909F-43F7-91E8-7C692610F6FE}" dt="2022-01-17T19:46:27.226" v="5128" actId="478"/>
          <ac:picMkLst>
            <pc:docMk/>
            <pc:sldMk cId="3381901269" sldId="279"/>
            <ac:picMk id="8" creationId="{07B6B38C-F057-463C-813B-99B272401A37}"/>
          </ac:picMkLst>
        </pc:picChg>
        <pc:picChg chg="add mod">
          <ac:chgData name="Roderick Vella" userId="f24396ba-e095-4c24-aaf6-c094a5107fe9" providerId="ADAL" clId="{CF4875F3-909F-43F7-91E8-7C692610F6FE}" dt="2022-01-17T19:49:29.527" v="5146" actId="1076"/>
          <ac:picMkLst>
            <pc:docMk/>
            <pc:sldMk cId="3381901269" sldId="279"/>
            <ac:picMk id="9" creationId="{B07A8EAC-BE84-4A43-9929-07881065B384}"/>
          </ac:picMkLst>
        </pc:picChg>
      </pc:sldChg>
      <pc:sldChg chg="addSp delSp modSp add mod">
        <pc:chgData name="Roderick Vella" userId="f24396ba-e095-4c24-aaf6-c094a5107fe9" providerId="ADAL" clId="{CF4875F3-909F-43F7-91E8-7C692610F6FE}" dt="2022-01-17T19:50:11.100" v="5156" actId="1076"/>
        <pc:sldMkLst>
          <pc:docMk/>
          <pc:sldMk cId="2660401494" sldId="280"/>
        </pc:sldMkLst>
        <pc:picChg chg="add mod">
          <ac:chgData name="Roderick Vella" userId="f24396ba-e095-4c24-aaf6-c094a5107fe9" providerId="ADAL" clId="{CF4875F3-909F-43F7-91E8-7C692610F6FE}" dt="2022-01-17T19:50:11.100" v="5156" actId="1076"/>
          <ac:picMkLst>
            <pc:docMk/>
            <pc:sldMk cId="2660401494" sldId="280"/>
            <ac:picMk id="5" creationId="{724180D0-7296-4455-9E73-B30007C7BC08}"/>
          </ac:picMkLst>
        </pc:picChg>
        <pc:picChg chg="del">
          <ac:chgData name="Roderick Vella" userId="f24396ba-e095-4c24-aaf6-c094a5107fe9" providerId="ADAL" clId="{CF4875F3-909F-43F7-91E8-7C692610F6FE}" dt="2022-01-17T19:49:46.991" v="5150" actId="478"/>
          <ac:picMkLst>
            <pc:docMk/>
            <pc:sldMk cId="2660401494" sldId="280"/>
            <ac:picMk id="6" creationId="{6734A813-0844-43D1-9C80-7F84CF5314E5}"/>
          </ac:picMkLst>
        </pc:picChg>
        <pc:picChg chg="del">
          <ac:chgData name="Roderick Vella" userId="f24396ba-e095-4c24-aaf6-c094a5107fe9" providerId="ADAL" clId="{CF4875F3-909F-43F7-91E8-7C692610F6FE}" dt="2022-01-17T19:49:46.636" v="5149" actId="478"/>
          <ac:picMkLst>
            <pc:docMk/>
            <pc:sldMk cId="2660401494" sldId="280"/>
            <ac:picMk id="9" creationId="{B07A8EAC-BE84-4A43-9929-07881065B384}"/>
          </ac:picMkLst>
        </pc:picChg>
      </pc:sldChg>
      <pc:sldChg chg="delSp modSp add mod">
        <pc:chgData name="Roderick Vella" userId="f24396ba-e095-4c24-aaf6-c094a5107fe9" providerId="ADAL" clId="{CF4875F3-909F-43F7-91E8-7C692610F6FE}" dt="2022-01-17T19:56:00.270" v="5753" actId="20577"/>
        <pc:sldMkLst>
          <pc:docMk/>
          <pc:sldMk cId="394477202" sldId="281"/>
        </pc:sldMkLst>
        <pc:spChg chg="mod">
          <ac:chgData name="Roderick Vella" userId="f24396ba-e095-4c24-aaf6-c094a5107fe9" providerId="ADAL" clId="{CF4875F3-909F-43F7-91E8-7C692610F6FE}" dt="2022-01-17T19:51:16.226" v="5199" actId="20577"/>
          <ac:spMkLst>
            <pc:docMk/>
            <pc:sldMk cId="394477202" sldId="281"/>
            <ac:spMk id="2" creationId="{24049179-746E-874A-BCC9-FFD19F9A725D}"/>
          </ac:spMkLst>
        </pc:spChg>
        <pc:spChg chg="mod">
          <ac:chgData name="Roderick Vella" userId="f24396ba-e095-4c24-aaf6-c094a5107fe9" providerId="ADAL" clId="{CF4875F3-909F-43F7-91E8-7C692610F6FE}" dt="2022-01-17T19:56:00.270" v="5753" actId="20577"/>
          <ac:spMkLst>
            <pc:docMk/>
            <pc:sldMk cId="394477202" sldId="281"/>
            <ac:spMk id="3" creationId="{A2545563-4E6E-4043-9AB0-D52B5E7C8984}"/>
          </ac:spMkLst>
        </pc:spChg>
        <pc:picChg chg="del">
          <ac:chgData name="Roderick Vella" userId="f24396ba-e095-4c24-aaf6-c094a5107fe9" providerId="ADAL" clId="{CF4875F3-909F-43F7-91E8-7C692610F6FE}" dt="2022-01-17T19:50:51.727" v="5158" actId="478"/>
          <ac:picMkLst>
            <pc:docMk/>
            <pc:sldMk cId="394477202" sldId="281"/>
            <ac:picMk id="5" creationId="{724180D0-7296-4455-9E73-B30007C7BC08}"/>
          </ac:picMkLst>
        </pc:picChg>
      </pc:sldChg>
      <pc:sldChg chg="modSp add mod">
        <pc:chgData name="Roderick Vella" userId="f24396ba-e095-4c24-aaf6-c094a5107fe9" providerId="ADAL" clId="{CF4875F3-909F-43F7-91E8-7C692610F6FE}" dt="2022-01-19T19:51:09.801" v="6657" actId="20577"/>
        <pc:sldMkLst>
          <pc:docMk/>
          <pc:sldMk cId="824514903" sldId="282"/>
        </pc:sldMkLst>
        <pc:spChg chg="mod">
          <ac:chgData name="Roderick Vella" userId="f24396ba-e095-4c24-aaf6-c094a5107fe9" providerId="ADAL" clId="{CF4875F3-909F-43F7-91E8-7C692610F6FE}" dt="2022-01-19T19:51:09.801" v="6657" actId="20577"/>
          <ac:spMkLst>
            <pc:docMk/>
            <pc:sldMk cId="824514903" sldId="282"/>
            <ac:spMk id="2" creationId="{24049179-746E-874A-BCC9-FFD19F9A725D}"/>
          </ac:spMkLst>
        </pc:spChg>
        <pc:spChg chg="mod">
          <ac:chgData name="Roderick Vella" userId="f24396ba-e095-4c24-aaf6-c094a5107fe9" providerId="ADAL" clId="{CF4875F3-909F-43F7-91E8-7C692610F6FE}" dt="2022-01-19T19:09:50.380" v="6633" actId="5793"/>
          <ac:spMkLst>
            <pc:docMk/>
            <pc:sldMk cId="824514903" sldId="282"/>
            <ac:spMk id="3" creationId="{A2545563-4E6E-4043-9AB0-D52B5E7C8984}"/>
          </ac:spMkLst>
        </pc:spChg>
      </pc:sldChg>
      <pc:sldChg chg="addSp delSp modSp add mod">
        <pc:chgData name="Roderick Vella" userId="f24396ba-e095-4c24-aaf6-c094a5107fe9" providerId="ADAL" clId="{CF4875F3-909F-43F7-91E8-7C692610F6FE}" dt="2022-01-19T19:51:13.230" v="6664" actId="20577"/>
        <pc:sldMkLst>
          <pc:docMk/>
          <pc:sldMk cId="1491834830" sldId="283"/>
        </pc:sldMkLst>
        <pc:spChg chg="mod">
          <ac:chgData name="Roderick Vella" userId="f24396ba-e095-4c24-aaf6-c094a5107fe9" providerId="ADAL" clId="{CF4875F3-909F-43F7-91E8-7C692610F6FE}" dt="2022-01-19T19:51:13.230" v="6664" actId="20577"/>
          <ac:spMkLst>
            <pc:docMk/>
            <pc:sldMk cId="1491834830" sldId="283"/>
            <ac:spMk id="2" creationId="{24049179-746E-874A-BCC9-FFD19F9A725D}"/>
          </ac:spMkLst>
        </pc:spChg>
        <pc:spChg chg="del mod">
          <ac:chgData name="Roderick Vella" userId="f24396ba-e095-4c24-aaf6-c094a5107fe9" providerId="ADAL" clId="{CF4875F3-909F-43F7-91E8-7C692610F6FE}" dt="2022-01-19T19:02:30.341" v="6537" actId="478"/>
          <ac:spMkLst>
            <pc:docMk/>
            <pc:sldMk cId="1491834830" sldId="283"/>
            <ac:spMk id="3" creationId="{A2545563-4E6E-4043-9AB0-D52B5E7C8984}"/>
          </ac:spMkLst>
        </pc:spChg>
        <pc:spChg chg="add del">
          <ac:chgData name="Roderick Vella" userId="f24396ba-e095-4c24-aaf6-c094a5107fe9" providerId="ADAL" clId="{CF4875F3-909F-43F7-91E8-7C692610F6FE}" dt="2022-01-19T19:02:41.249" v="6549" actId="478"/>
          <ac:spMkLst>
            <pc:docMk/>
            <pc:sldMk cId="1491834830" sldId="283"/>
            <ac:spMk id="4" creationId="{D6C42B69-04B2-4D24-8302-41DEFEE81909}"/>
          </ac:spMkLst>
        </pc:spChg>
        <pc:picChg chg="add mod">
          <ac:chgData name="Roderick Vella" userId="f24396ba-e095-4c24-aaf6-c094a5107fe9" providerId="ADAL" clId="{CF4875F3-909F-43F7-91E8-7C692610F6FE}" dt="2022-01-19T19:02:53.605" v="6552" actId="962"/>
          <ac:picMkLst>
            <pc:docMk/>
            <pc:sldMk cId="1491834830" sldId="283"/>
            <ac:picMk id="6" creationId="{3BC6254C-61C1-4F49-B204-81763349AF72}"/>
          </ac:picMkLst>
        </pc:picChg>
      </pc:sldChg>
      <pc:sldChg chg="addSp delSp modSp add mod">
        <pc:chgData name="Roderick Vella" userId="f24396ba-e095-4c24-aaf6-c094a5107fe9" providerId="ADAL" clId="{CF4875F3-909F-43F7-91E8-7C692610F6FE}" dt="2022-01-19T19:51:16.532" v="6671" actId="20577"/>
        <pc:sldMkLst>
          <pc:docMk/>
          <pc:sldMk cId="1820098706" sldId="284"/>
        </pc:sldMkLst>
        <pc:spChg chg="mod">
          <ac:chgData name="Roderick Vella" userId="f24396ba-e095-4c24-aaf6-c094a5107fe9" providerId="ADAL" clId="{CF4875F3-909F-43F7-91E8-7C692610F6FE}" dt="2022-01-19T19:51:16.532" v="6671" actId="20577"/>
          <ac:spMkLst>
            <pc:docMk/>
            <pc:sldMk cId="1820098706" sldId="284"/>
            <ac:spMk id="2" creationId="{24049179-746E-874A-BCC9-FFD19F9A725D}"/>
          </ac:spMkLst>
        </pc:spChg>
        <pc:picChg chg="add mod">
          <ac:chgData name="Roderick Vella" userId="f24396ba-e095-4c24-aaf6-c094a5107fe9" providerId="ADAL" clId="{CF4875F3-909F-43F7-91E8-7C692610F6FE}" dt="2022-01-19T19:33:50.094" v="6638" actId="962"/>
          <ac:picMkLst>
            <pc:docMk/>
            <pc:sldMk cId="1820098706" sldId="284"/>
            <ac:picMk id="4" creationId="{DEBE7A18-038C-45C6-8545-B391177ACC47}"/>
          </ac:picMkLst>
        </pc:picChg>
        <pc:picChg chg="del">
          <ac:chgData name="Roderick Vella" userId="f24396ba-e095-4c24-aaf6-c094a5107fe9" providerId="ADAL" clId="{CF4875F3-909F-43F7-91E8-7C692610F6FE}" dt="2022-01-19T19:33:34.731" v="6635" actId="478"/>
          <ac:picMkLst>
            <pc:docMk/>
            <pc:sldMk cId="1820098706" sldId="284"/>
            <ac:picMk id="6" creationId="{3BC6254C-61C1-4F49-B204-81763349AF72}"/>
          </ac:picMkLst>
        </pc:picChg>
      </pc:sldChg>
      <pc:sldChg chg="addSp delSp modSp add mod">
        <pc:chgData name="Roderick Vella" userId="f24396ba-e095-4c24-aaf6-c094a5107fe9" providerId="ADAL" clId="{CF4875F3-909F-43F7-91E8-7C692610F6FE}" dt="2022-01-19T20:01:40.556" v="6820" actId="1076"/>
        <pc:sldMkLst>
          <pc:docMk/>
          <pc:sldMk cId="1966432317" sldId="285"/>
        </pc:sldMkLst>
        <pc:spChg chg="mod">
          <ac:chgData name="Roderick Vella" userId="f24396ba-e095-4c24-aaf6-c094a5107fe9" providerId="ADAL" clId="{CF4875F3-909F-43F7-91E8-7C692610F6FE}" dt="2022-01-19T19:54:25.928" v="6707" actId="20577"/>
          <ac:spMkLst>
            <pc:docMk/>
            <pc:sldMk cId="1966432317" sldId="285"/>
            <ac:spMk id="2" creationId="{24049179-746E-874A-BCC9-FFD19F9A725D}"/>
          </ac:spMkLst>
        </pc:spChg>
        <pc:spChg chg="add mod">
          <ac:chgData name="Roderick Vella" userId="f24396ba-e095-4c24-aaf6-c094a5107fe9" providerId="ADAL" clId="{CF4875F3-909F-43F7-91E8-7C692610F6FE}" dt="2022-01-19T20:01:34.975" v="6819" actId="1076"/>
          <ac:spMkLst>
            <pc:docMk/>
            <pc:sldMk cId="1966432317" sldId="285"/>
            <ac:spMk id="8" creationId="{738B61E1-45FB-45CF-A6DA-4EA380BED1ED}"/>
          </ac:spMkLst>
        </pc:spChg>
        <pc:graphicFrameChg chg="add del">
          <ac:chgData name="Roderick Vella" userId="f24396ba-e095-4c24-aaf6-c094a5107fe9" providerId="ADAL" clId="{CF4875F3-909F-43F7-91E8-7C692610F6FE}" dt="2022-01-19T19:54:51.295" v="6709" actId="3680"/>
          <ac:graphicFrameMkLst>
            <pc:docMk/>
            <pc:sldMk cId="1966432317" sldId="285"/>
            <ac:graphicFrameMk id="3" creationId="{9AF73215-13F5-4B41-80B8-152C0B998EA7}"/>
          </ac:graphicFrameMkLst>
        </pc:graphicFrameChg>
        <pc:graphicFrameChg chg="add del mod modGraphic">
          <ac:chgData name="Roderick Vella" userId="f24396ba-e095-4c24-aaf6-c094a5107fe9" providerId="ADAL" clId="{CF4875F3-909F-43F7-91E8-7C692610F6FE}" dt="2022-01-19T19:56:01.082" v="6773" actId="478"/>
          <ac:graphicFrameMkLst>
            <pc:docMk/>
            <pc:sldMk cId="1966432317" sldId="285"/>
            <ac:graphicFrameMk id="5" creationId="{C135E2FE-1FEB-4222-97AE-D1F9A8DFCDF9}"/>
          </ac:graphicFrameMkLst>
        </pc:graphicFrameChg>
        <pc:picChg chg="del">
          <ac:chgData name="Roderick Vella" userId="f24396ba-e095-4c24-aaf6-c094a5107fe9" providerId="ADAL" clId="{CF4875F3-909F-43F7-91E8-7C692610F6FE}" dt="2022-01-19T19:54:08.277" v="6673" actId="478"/>
          <ac:picMkLst>
            <pc:docMk/>
            <pc:sldMk cId="1966432317" sldId="285"/>
            <ac:picMk id="4" creationId="{DEBE7A18-038C-45C6-8545-B391177ACC47}"/>
          </ac:picMkLst>
        </pc:picChg>
        <pc:picChg chg="add mod">
          <ac:chgData name="Roderick Vella" userId="f24396ba-e095-4c24-aaf6-c094a5107fe9" providerId="ADAL" clId="{CF4875F3-909F-43F7-91E8-7C692610F6FE}" dt="2022-01-19T20:01:40.556" v="6820" actId="1076"/>
          <ac:picMkLst>
            <pc:docMk/>
            <pc:sldMk cId="1966432317" sldId="285"/>
            <ac:picMk id="7" creationId="{EA0E0881-6D3B-496B-90A7-4A11C14D495B}"/>
          </ac:picMkLst>
        </pc:picChg>
      </pc:sldChg>
      <pc:sldChg chg="addSp modSp add mod ord">
        <pc:chgData name="Roderick Vella" userId="f24396ba-e095-4c24-aaf6-c094a5107fe9" providerId="ADAL" clId="{CF4875F3-909F-43F7-91E8-7C692610F6FE}" dt="2022-01-19T20:07:25.849" v="6913"/>
        <pc:sldMkLst>
          <pc:docMk/>
          <pc:sldMk cId="383994419" sldId="286"/>
        </pc:sldMkLst>
        <pc:spChg chg="mod">
          <ac:chgData name="Roderick Vella" userId="f24396ba-e095-4c24-aaf6-c094a5107fe9" providerId="ADAL" clId="{CF4875F3-909F-43F7-91E8-7C692610F6FE}" dt="2022-01-19T20:03:13.884" v="6909" actId="20577"/>
          <ac:spMkLst>
            <pc:docMk/>
            <pc:sldMk cId="383994419" sldId="286"/>
            <ac:spMk id="3" creationId="{A2545563-4E6E-4043-9AB0-D52B5E7C8984}"/>
          </ac:spMkLst>
        </pc:spChg>
        <pc:picChg chg="add mod">
          <ac:chgData name="Roderick Vella" userId="f24396ba-e095-4c24-aaf6-c094a5107fe9" providerId="ADAL" clId="{CF4875F3-909F-43F7-91E8-7C692610F6FE}" dt="2022-01-19T20:07:25.849" v="6913"/>
          <ac:picMkLst>
            <pc:docMk/>
            <pc:sldMk cId="383994419" sldId="286"/>
            <ac:picMk id="5" creationId="{DFDE8A33-3B59-40D1-A414-BBCCEB9FCFA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DD6A37-AF68-F24A-9A5E-17F2DE6D5AE6}" type="datetimeFigureOut">
              <a:rPr lang="en-US" smtClean="0"/>
              <a:t>23-Jan-23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A1228-E787-EA46-9669-BB6EB5B13FD7}" type="slidenum">
              <a:rPr lang="en-US" smtClean="0"/>
              <a:t>‹#›</a:t>
            </a:fld>
            <a:endParaRPr lang="en-US"/>
          </a:p>
        </p:txBody>
      </p:sp>
    </p:spTree>
    <p:extLst>
      <p:ext uri="{BB962C8B-B14F-4D97-AF65-F5344CB8AC3E}">
        <p14:creationId xmlns:p14="http://schemas.microsoft.com/office/powerpoint/2010/main" val="628535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9A1228-E787-EA46-9669-BB6EB5B13FD7}" type="slidenum">
              <a:rPr lang="en-US" smtClean="0"/>
              <a:t>2</a:t>
            </a:fld>
            <a:endParaRPr lang="en-US"/>
          </a:p>
        </p:txBody>
      </p:sp>
    </p:spTree>
    <p:extLst>
      <p:ext uri="{BB962C8B-B14F-4D97-AF65-F5344CB8AC3E}">
        <p14:creationId xmlns:p14="http://schemas.microsoft.com/office/powerpoint/2010/main" val="3756260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23-Jan-23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2751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23-Jan-23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040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23-Jan-23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0241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23-Jan-23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9023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23-Jan-23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6884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23-Jan-23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97893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23-Jan-23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54914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23-Jan-23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4741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23-Jan-23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00806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23-Jan-23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227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23-Jan-23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28392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23-Jan-23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27406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files.eric.ed.gov/fulltext/EJ1244695.pdf"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N9vBcA0KCD0" TargetMode="External"/><Relationship Id="rId2" Type="http://schemas.openxmlformats.org/officeDocument/2006/relationships/hyperlink" Target="https://xmind.works/"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1D280AC-FA7E-B240-8272-A67D01CF3C9F}"/>
              </a:ext>
            </a:extLst>
          </p:cNvPr>
          <p:cNvPicPr>
            <a:picLocks noChangeAspect="1"/>
          </p:cNvPicPr>
          <p:nvPr/>
        </p:nvPicPr>
        <p:blipFill>
          <a:blip r:embed="rId2"/>
          <a:stretch>
            <a:fillRect/>
          </a:stretch>
        </p:blipFill>
        <p:spPr>
          <a:xfrm>
            <a:off x="215328" y="0"/>
            <a:ext cx="8409257" cy="6853001"/>
          </a:xfrm>
          <a:prstGeom prst="rect">
            <a:avLst/>
          </a:prstGeom>
        </p:spPr>
      </p:pic>
      <p:pic>
        <p:nvPicPr>
          <p:cNvPr id="7" name="Picture 6">
            <a:extLst>
              <a:ext uri="{FF2B5EF4-FFF2-40B4-BE49-F238E27FC236}">
                <a16:creationId xmlns:a16="http://schemas.microsoft.com/office/drawing/2014/main" id="{B0083594-EA49-3A44-BF16-CFC067C849B8}"/>
              </a:ext>
            </a:extLst>
          </p:cNvPr>
          <p:cNvPicPr>
            <a:picLocks noChangeAspect="1"/>
          </p:cNvPicPr>
          <p:nvPr/>
        </p:nvPicPr>
        <p:blipFill>
          <a:blip r:embed="rId3"/>
          <a:stretch>
            <a:fillRect/>
          </a:stretch>
        </p:blipFill>
        <p:spPr>
          <a:xfrm rot="10058009">
            <a:off x="4689371" y="1723555"/>
            <a:ext cx="3599744" cy="4799659"/>
          </a:xfrm>
          <a:prstGeom prst="rect">
            <a:avLst/>
          </a:prstGeom>
        </p:spPr>
      </p:pic>
      <p:pic>
        <p:nvPicPr>
          <p:cNvPr id="8" name="Picture 7">
            <a:extLst>
              <a:ext uri="{FF2B5EF4-FFF2-40B4-BE49-F238E27FC236}">
                <a16:creationId xmlns:a16="http://schemas.microsoft.com/office/drawing/2014/main" id="{102BC9BC-53DA-BF42-B768-3C612F21A546}"/>
              </a:ext>
            </a:extLst>
          </p:cNvPr>
          <p:cNvPicPr>
            <a:picLocks noChangeAspect="1"/>
          </p:cNvPicPr>
          <p:nvPr/>
        </p:nvPicPr>
        <p:blipFill>
          <a:blip r:embed="rId4"/>
          <a:stretch>
            <a:fillRect/>
          </a:stretch>
        </p:blipFill>
        <p:spPr>
          <a:xfrm rot="10082078">
            <a:off x="6405656" y="206961"/>
            <a:ext cx="2663086" cy="3588159"/>
          </a:xfrm>
          <a:prstGeom prst="rect">
            <a:avLst/>
          </a:prstGeom>
        </p:spPr>
      </p:pic>
      <p:sp>
        <p:nvSpPr>
          <p:cNvPr id="14" name="TextBox 13">
            <a:extLst>
              <a:ext uri="{FF2B5EF4-FFF2-40B4-BE49-F238E27FC236}">
                <a16:creationId xmlns:a16="http://schemas.microsoft.com/office/drawing/2014/main" id="{48AE51BC-7C11-9244-8F40-B7C7B23B55C3}"/>
              </a:ext>
            </a:extLst>
          </p:cNvPr>
          <p:cNvSpPr txBox="1"/>
          <p:nvPr/>
        </p:nvSpPr>
        <p:spPr>
          <a:xfrm>
            <a:off x="513538" y="785918"/>
            <a:ext cx="6107070" cy="584775"/>
          </a:xfrm>
          <a:prstGeom prst="rect">
            <a:avLst/>
          </a:prstGeom>
          <a:noFill/>
        </p:spPr>
        <p:txBody>
          <a:bodyPr wrap="square" lIns="91440" tIns="45720" rIns="91440" bIns="45720" rtlCol="0" anchor="t">
            <a:spAutoFit/>
          </a:bodyPr>
          <a:lstStyle/>
          <a:p>
            <a:r>
              <a:rPr lang="en-GB" sz="3200" b="1" dirty="0">
                <a:solidFill>
                  <a:schemeClr val="accent1">
                    <a:lumMod val="50000"/>
                  </a:schemeClr>
                </a:solidFill>
                <a:ea typeface="+mn-lt"/>
                <a:cs typeface="+mn-lt"/>
              </a:rPr>
              <a:t>Structuring the Literature Review </a:t>
            </a:r>
            <a:endParaRPr lang="en-US" sz="3200" dirty="0">
              <a:solidFill>
                <a:schemeClr val="accent1">
                  <a:lumMod val="50000"/>
                </a:schemeClr>
              </a:solidFill>
              <a:latin typeface="Calibri"/>
              <a:ea typeface="Verdana" panose="020B0604030504040204" pitchFamily="34" charset="0"/>
              <a:cs typeface="Calibri"/>
            </a:endParaRPr>
          </a:p>
        </p:txBody>
      </p:sp>
      <p:sp>
        <p:nvSpPr>
          <p:cNvPr id="16" name="TextBox 15">
            <a:extLst>
              <a:ext uri="{FF2B5EF4-FFF2-40B4-BE49-F238E27FC236}">
                <a16:creationId xmlns:a16="http://schemas.microsoft.com/office/drawing/2014/main" id="{6D81E71D-63FA-554B-BE33-C47F7B69D9BE}"/>
              </a:ext>
            </a:extLst>
          </p:cNvPr>
          <p:cNvSpPr txBox="1"/>
          <p:nvPr/>
        </p:nvSpPr>
        <p:spPr>
          <a:xfrm>
            <a:off x="450560" y="5447004"/>
            <a:ext cx="4142265" cy="369332"/>
          </a:xfrm>
          <a:prstGeom prst="rect">
            <a:avLst/>
          </a:prstGeom>
          <a:noFill/>
        </p:spPr>
        <p:txBody>
          <a:bodyPr wrap="square" lIns="91440" tIns="45720" rIns="91440" bIns="45720" rtlCol="0" anchor="t">
            <a:spAutoFit/>
          </a:bodyPr>
          <a:lstStyle/>
          <a:p>
            <a:endParaRPr lang="en-US" dirty="0">
              <a:latin typeface="Monserra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9572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04875" y="157465"/>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Writing style – English Phrases</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500427" y="901211"/>
            <a:ext cx="10697308" cy="5055577"/>
          </a:xfrm>
        </p:spPr>
        <p:txBody>
          <a:bodyPr>
            <a:normAutofit/>
          </a:bodyPr>
          <a:lstStyle/>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Phrases that can be used to cite previous researchers:</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Past Tense</a:t>
            </a:r>
          </a:p>
          <a:p>
            <a:pPr lvl="2">
              <a:lnSpc>
                <a:spcPct val="150000"/>
              </a:lnSpc>
            </a:pPr>
            <a:r>
              <a:rPr lang="en-US" sz="1200" dirty="0">
                <a:latin typeface="Verdana" panose="020B0604030504040204" pitchFamily="34" charset="0"/>
                <a:ea typeface="Verdana" panose="020B0604030504040204" pitchFamily="34" charset="0"/>
                <a:cs typeface="Verdana" panose="020B0604030504040204" pitchFamily="34" charset="0"/>
              </a:rPr>
              <a:t>Usually used when reporting about past findings</a:t>
            </a:r>
          </a:p>
          <a:p>
            <a:pPr>
              <a:lnSpc>
                <a:spcPct val="150000"/>
              </a:lnSpc>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a:extLst>
              <a:ext uri="{FF2B5EF4-FFF2-40B4-BE49-F238E27FC236}">
                <a16:creationId xmlns:a16="http://schemas.microsoft.com/office/drawing/2014/main" id="{4DDC8EA2-71F8-4395-B877-91958591F227}"/>
              </a:ext>
            </a:extLst>
          </p:cNvPr>
          <p:cNvPicPr>
            <a:picLocks noChangeAspect="1"/>
          </p:cNvPicPr>
          <p:nvPr/>
        </p:nvPicPr>
        <p:blipFill>
          <a:blip r:embed="rId2"/>
          <a:stretch>
            <a:fillRect/>
          </a:stretch>
        </p:blipFill>
        <p:spPr>
          <a:xfrm>
            <a:off x="154090" y="2258889"/>
            <a:ext cx="6237918" cy="2416372"/>
          </a:xfrm>
          <a:prstGeom prst="rect">
            <a:avLst/>
          </a:prstGeom>
        </p:spPr>
      </p:pic>
      <p:pic>
        <p:nvPicPr>
          <p:cNvPr id="9" name="Picture 8">
            <a:extLst>
              <a:ext uri="{FF2B5EF4-FFF2-40B4-BE49-F238E27FC236}">
                <a16:creationId xmlns:a16="http://schemas.microsoft.com/office/drawing/2014/main" id="{6EA342CB-B5CC-4446-B6DF-DB3745F2F17F}"/>
              </a:ext>
            </a:extLst>
          </p:cNvPr>
          <p:cNvPicPr>
            <a:picLocks noChangeAspect="1"/>
          </p:cNvPicPr>
          <p:nvPr/>
        </p:nvPicPr>
        <p:blipFill>
          <a:blip r:embed="rId3"/>
          <a:stretch>
            <a:fillRect/>
          </a:stretch>
        </p:blipFill>
        <p:spPr>
          <a:xfrm>
            <a:off x="5461325" y="4447442"/>
            <a:ext cx="6548511" cy="2340220"/>
          </a:xfrm>
          <a:prstGeom prst="rect">
            <a:avLst/>
          </a:prstGeom>
        </p:spPr>
      </p:pic>
    </p:spTree>
    <p:extLst>
      <p:ext uri="{BB962C8B-B14F-4D97-AF65-F5344CB8AC3E}">
        <p14:creationId xmlns:p14="http://schemas.microsoft.com/office/powerpoint/2010/main" val="166566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04875" y="157465"/>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Writing style – English Phrases</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500427" y="901211"/>
            <a:ext cx="10697308" cy="5055577"/>
          </a:xfrm>
        </p:spPr>
        <p:txBody>
          <a:bodyPr>
            <a:normAutofit/>
          </a:bodyPr>
          <a:lstStyle/>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Phrases that can be used to cite previous researchers:</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Present perfect tense:</a:t>
            </a:r>
          </a:p>
          <a:p>
            <a:pPr lvl="2">
              <a:lnSpc>
                <a:spcPct val="150000"/>
              </a:lnSpc>
            </a:pPr>
            <a:r>
              <a:rPr lang="en-US" sz="1200" dirty="0">
                <a:latin typeface="Verdana" panose="020B0604030504040204" pitchFamily="34" charset="0"/>
                <a:ea typeface="Verdana" panose="020B0604030504040204" pitchFamily="34" charset="0"/>
                <a:cs typeface="Verdana" panose="020B0604030504040204" pitchFamily="34" charset="0"/>
              </a:rPr>
              <a:t>Usually used when referring to recent study and also to make generalization about past research in the area</a:t>
            </a:r>
          </a:p>
          <a:p>
            <a:pPr>
              <a:lnSpc>
                <a:spcPct val="150000"/>
              </a:lnSpc>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a:extLst>
              <a:ext uri="{FF2B5EF4-FFF2-40B4-BE49-F238E27FC236}">
                <a16:creationId xmlns:a16="http://schemas.microsoft.com/office/drawing/2014/main" id="{176E64E9-03E2-42BC-9E05-C04EAA2D765F}"/>
              </a:ext>
            </a:extLst>
          </p:cNvPr>
          <p:cNvPicPr>
            <a:picLocks noChangeAspect="1"/>
          </p:cNvPicPr>
          <p:nvPr/>
        </p:nvPicPr>
        <p:blipFill>
          <a:blip r:embed="rId2"/>
          <a:stretch>
            <a:fillRect/>
          </a:stretch>
        </p:blipFill>
        <p:spPr>
          <a:xfrm>
            <a:off x="2231341" y="2443546"/>
            <a:ext cx="7729317" cy="3904500"/>
          </a:xfrm>
          <a:prstGeom prst="rect">
            <a:avLst/>
          </a:prstGeom>
        </p:spPr>
      </p:pic>
    </p:spTree>
    <p:extLst>
      <p:ext uri="{BB962C8B-B14F-4D97-AF65-F5344CB8AC3E}">
        <p14:creationId xmlns:p14="http://schemas.microsoft.com/office/powerpoint/2010/main" val="1979965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04875" y="157465"/>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Writing style – English Phrases</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500427" y="901211"/>
            <a:ext cx="10697308" cy="5055577"/>
          </a:xfrm>
        </p:spPr>
        <p:txBody>
          <a:bodyPr>
            <a:normAutofit/>
          </a:bodyPr>
          <a:lstStyle/>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Phrases that can be used to cite previous researchers:</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Present tense:</a:t>
            </a:r>
          </a:p>
          <a:p>
            <a:pPr lvl="2">
              <a:lnSpc>
                <a:spcPct val="150000"/>
              </a:lnSpc>
            </a:pPr>
            <a:r>
              <a:rPr lang="en-US" sz="1200" dirty="0">
                <a:latin typeface="Verdana" panose="020B0604030504040204" pitchFamily="34" charset="0"/>
                <a:ea typeface="Verdana" panose="020B0604030504040204" pitchFamily="34" charset="0"/>
                <a:cs typeface="Verdana" panose="020B0604030504040204" pitchFamily="34" charset="0"/>
              </a:rPr>
              <a:t>Usually used to write on generally accepted findings or when you as the author write about your arguments from your point of view</a:t>
            </a:r>
          </a:p>
          <a:p>
            <a:pPr>
              <a:lnSpc>
                <a:spcPct val="150000"/>
              </a:lnSpc>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a:extLst>
              <a:ext uri="{FF2B5EF4-FFF2-40B4-BE49-F238E27FC236}">
                <a16:creationId xmlns:a16="http://schemas.microsoft.com/office/drawing/2014/main" id="{30BDA56A-A911-49BB-AAFC-B242608060D4}"/>
              </a:ext>
            </a:extLst>
          </p:cNvPr>
          <p:cNvPicPr>
            <a:picLocks noChangeAspect="1"/>
          </p:cNvPicPr>
          <p:nvPr/>
        </p:nvPicPr>
        <p:blipFill>
          <a:blip r:embed="rId2"/>
          <a:stretch>
            <a:fillRect/>
          </a:stretch>
        </p:blipFill>
        <p:spPr>
          <a:xfrm>
            <a:off x="2378281" y="2740777"/>
            <a:ext cx="7435437" cy="3482712"/>
          </a:xfrm>
          <a:prstGeom prst="rect">
            <a:avLst/>
          </a:prstGeom>
        </p:spPr>
      </p:pic>
    </p:spTree>
    <p:extLst>
      <p:ext uri="{BB962C8B-B14F-4D97-AF65-F5344CB8AC3E}">
        <p14:creationId xmlns:p14="http://schemas.microsoft.com/office/powerpoint/2010/main" val="1876433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04875" y="157465"/>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Writing style – English Phrases</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500427" y="901211"/>
            <a:ext cx="10697308" cy="5055577"/>
          </a:xfrm>
        </p:spPr>
        <p:txBody>
          <a:bodyPr>
            <a:normAutofit/>
          </a:bodyPr>
          <a:lstStyle/>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Phrases that can be used to show evidence of similarities and differences in the found studies.</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Similarity</a:t>
            </a:r>
            <a:endParaRPr lang="en-US" sz="8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a:extLst>
              <a:ext uri="{FF2B5EF4-FFF2-40B4-BE49-F238E27FC236}">
                <a16:creationId xmlns:a16="http://schemas.microsoft.com/office/drawing/2014/main" id="{555615B4-EE41-4E7E-B660-637A8ECAAF67}"/>
              </a:ext>
            </a:extLst>
          </p:cNvPr>
          <p:cNvPicPr>
            <a:picLocks noChangeAspect="1"/>
          </p:cNvPicPr>
          <p:nvPr/>
        </p:nvPicPr>
        <p:blipFill>
          <a:blip r:embed="rId2"/>
          <a:stretch>
            <a:fillRect/>
          </a:stretch>
        </p:blipFill>
        <p:spPr>
          <a:xfrm>
            <a:off x="12638" y="2282235"/>
            <a:ext cx="6009909" cy="2473920"/>
          </a:xfrm>
          <a:prstGeom prst="rect">
            <a:avLst/>
          </a:prstGeom>
        </p:spPr>
      </p:pic>
      <p:pic>
        <p:nvPicPr>
          <p:cNvPr id="8" name="Picture 7">
            <a:extLst>
              <a:ext uri="{FF2B5EF4-FFF2-40B4-BE49-F238E27FC236}">
                <a16:creationId xmlns:a16="http://schemas.microsoft.com/office/drawing/2014/main" id="{07B6B38C-F057-463C-813B-99B272401A37}"/>
              </a:ext>
            </a:extLst>
          </p:cNvPr>
          <p:cNvPicPr>
            <a:picLocks noChangeAspect="1"/>
          </p:cNvPicPr>
          <p:nvPr/>
        </p:nvPicPr>
        <p:blipFill>
          <a:blip r:embed="rId3"/>
          <a:stretch>
            <a:fillRect/>
          </a:stretch>
        </p:blipFill>
        <p:spPr>
          <a:xfrm>
            <a:off x="5579819" y="4730000"/>
            <a:ext cx="6612181" cy="2110416"/>
          </a:xfrm>
          <a:prstGeom prst="rect">
            <a:avLst/>
          </a:prstGeom>
        </p:spPr>
      </p:pic>
    </p:spTree>
    <p:extLst>
      <p:ext uri="{BB962C8B-B14F-4D97-AF65-F5344CB8AC3E}">
        <p14:creationId xmlns:p14="http://schemas.microsoft.com/office/powerpoint/2010/main" val="1558591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04875" y="157465"/>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Writing style – English Phrases</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500427" y="901211"/>
            <a:ext cx="10697308" cy="5055577"/>
          </a:xfrm>
        </p:spPr>
        <p:txBody>
          <a:bodyPr>
            <a:normAutofit/>
          </a:bodyPr>
          <a:lstStyle/>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Phrases that can be used to show evidence of similarities and differences in the found studies.</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Contrast</a:t>
            </a:r>
            <a:endParaRPr lang="en-US" sz="8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a:extLst>
              <a:ext uri="{FF2B5EF4-FFF2-40B4-BE49-F238E27FC236}">
                <a16:creationId xmlns:a16="http://schemas.microsoft.com/office/drawing/2014/main" id="{6734A813-0844-43D1-9C80-7F84CF5314E5}"/>
              </a:ext>
            </a:extLst>
          </p:cNvPr>
          <p:cNvPicPr>
            <a:picLocks noChangeAspect="1"/>
          </p:cNvPicPr>
          <p:nvPr/>
        </p:nvPicPr>
        <p:blipFill>
          <a:blip r:embed="rId2"/>
          <a:stretch>
            <a:fillRect/>
          </a:stretch>
        </p:blipFill>
        <p:spPr>
          <a:xfrm>
            <a:off x="2348313" y="2316040"/>
            <a:ext cx="7001533" cy="1306953"/>
          </a:xfrm>
          <a:prstGeom prst="rect">
            <a:avLst/>
          </a:prstGeom>
        </p:spPr>
      </p:pic>
      <p:pic>
        <p:nvPicPr>
          <p:cNvPr id="9" name="Picture 8">
            <a:extLst>
              <a:ext uri="{FF2B5EF4-FFF2-40B4-BE49-F238E27FC236}">
                <a16:creationId xmlns:a16="http://schemas.microsoft.com/office/drawing/2014/main" id="{B07A8EAC-BE84-4A43-9929-07881065B384}"/>
              </a:ext>
            </a:extLst>
          </p:cNvPr>
          <p:cNvPicPr>
            <a:picLocks noChangeAspect="1"/>
          </p:cNvPicPr>
          <p:nvPr/>
        </p:nvPicPr>
        <p:blipFill>
          <a:blip r:embed="rId3"/>
          <a:stretch>
            <a:fillRect/>
          </a:stretch>
        </p:blipFill>
        <p:spPr>
          <a:xfrm>
            <a:off x="2348314" y="4062676"/>
            <a:ext cx="7001533" cy="1821124"/>
          </a:xfrm>
          <a:prstGeom prst="rect">
            <a:avLst/>
          </a:prstGeom>
        </p:spPr>
      </p:pic>
    </p:spTree>
    <p:extLst>
      <p:ext uri="{BB962C8B-B14F-4D97-AF65-F5344CB8AC3E}">
        <p14:creationId xmlns:p14="http://schemas.microsoft.com/office/powerpoint/2010/main" val="3381901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04875" y="157465"/>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Writing style – English Phrases</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500427" y="901211"/>
            <a:ext cx="10697308" cy="5055577"/>
          </a:xfrm>
        </p:spPr>
        <p:txBody>
          <a:bodyPr>
            <a:normAutofit/>
          </a:bodyPr>
          <a:lstStyle/>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Phrases that can be used to show evidence of similarities and differences in the found studies.</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Contrast</a:t>
            </a:r>
            <a:endParaRPr lang="en-US" sz="8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a:extLst>
              <a:ext uri="{FF2B5EF4-FFF2-40B4-BE49-F238E27FC236}">
                <a16:creationId xmlns:a16="http://schemas.microsoft.com/office/drawing/2014/main" id="{724180D0-7296-4455-9E73-B30007C7BC08}"/>
              </a:ext>
            </a:extLst>
          </p:cNvPr>
          <p:cNvPicPr>
            <a:picLocks noChangeAspect="1"/>
          </p:cNvPicPr>
          <p:nvPr/>
        </p:nvPicPr>
        <p:blipFill>
          <a:blip r:embed="rId2"/>
          <a:stretch>
            <a:fillRect/>
          </a:stretch>
        </p:blipFill>
        <p:spPr>
          <a:xfrm>
            <a:off x="2735140" y="2433219"/>
            <a:ext cx="6721720" cy="4267316"/>
          </a:xfrm>
          <a:prstGeom prst="rect">
            <a:avLst/>
          </a:prstGeom>
        </p:spPr>
      </p:pic>
    </p:spTree>
    <p:extLst>
      <p:ext uri="{BB962C8B-B14F-4D97-AF65-F5344CB8AC3E}">
        <p14:creationId xmlns:p14="http://schemas.microsoft.com/office/powerpoint/2010/main" val="2660401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04875" y="157465"/>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How to Cite IEEE </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500427" y="901211"/>
            <a:ext cx="10697308" cy="5055577"/>
          </a:xfrm>
        </p:spPr>
        <p:txBody>
          <a:bodyPr>
            <a:normAutofit fontScale="92500"/>
          </a:bodyPr>
          <a:lstStyle/>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IEEE citation format in-text citations do not require mentioning of the author’s name, pages used, or publication date. Instead, the style requires that you refer to the source with a number in a square bracket, corresponding to its full citation in your reference list.</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Place the bracketed citation after the text, before any punctuation. Ensure that there is a space before the first bracket. </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Number your sources in the order of which they appear in your paper. Once you refer to a source and give it a number, continue using that number whenever you cite them again in the paper.</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Use the reference numbers either as a noun or a footnote. When used as a footnote, you can directly write “in [1]” within the sentence, instead of saying “in reference [1].”</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When citing multiple sources at once, list each number separately with their brackets. You can use either a comma or a hyphen between the numbers.</a:t>
            </a:r>
          </a:p>
          <a:p>
            <a:pPr>
              <a:lnSpc>
                <a:spcPct val="150000"/>
              </a:lnSpc>
            </a:pPr>
            <a:endParaRPr lang="en-US" sz="1600" dirty="0">
              <a:latin typeface="Verdana" panose="020B0604030504040204" pitchFamily="34" charset="0"/>
              <a:ea typeface="Verdana" panose="020B0604030504040204" pitchFamily="34" charset="0"/>
              <a:cs typeface="Verdana" panose="020B0604030504040204" pitchFamily="34" charset="0"/>
            </a:endParaRPr>
          </a:p>
          <a:p>
            <a:pPr lvl="1">
              <a:lnSpc>
                <a:spcPct val="150000"/>
              </a:lnSpc>
            </a:pP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4477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04875" y="157465"/>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How to Cite IEEE </a:t>
            </a:r>
          </a:p>
        </p:txBody>
      </p:sp>
      <p:pic>
        <p:nvPicPr>
          <p:cNvPr id="7" name="Picture 6">
            <a:extLst>
              <a:ext uri="{FF2B5EF4-FFF2-40B4-BE49-F238E27FC236}">
                <a16:creationId xmlns:a16="http://schemas.microsoft.com/office/drawing/2014/main" id="{6D75ED70-1754-B7A3-B92F-E2E47C37B3D0}"/>
              </a:ext>
            </a:extLst>
          </p:cNvPr>
          <p:cNvPicPr>
            <a:picLocks noChangeAspect="1"/>
          </p:cNvPicPr>
          <p:nvPr/>
        </p:nvPicPr>
        <p:blipFill>
          <a:blip r:embed="rId2"/>
          <a:stretch>
            <a:fillRect/>
          </a:stretch>
        </p:blipFill>
        <p:spPr>
          <a:xfrm>
            <a:off x="2333116" y="1693046"/>
            <a:ext cx="8006164" cy="3686908"/>
          </a:xfrm>
          <a:prstGeom prst="rect">
            <a:avLst/>
          </a:prstGeom>
        </p:spPr>
      </p:pic>
    </p:spTree>
    <p:extLst>
      <p:ext uri="{BB962C8B-B14F-4D97-AF65-F5344CB8AC3E}">
        <p14:creationId xmlns:p14="http://schemas.microsoft.com/office/powerpoint/2010/main" val="376475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04875" y="157465"/>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How to Cite IEEE </a:t>
            </a:r>
          </a:p>
        </p:txBody>
      </p:sp>
      <p:sp>
        <p:nvSpPr>
          <p:cNvPr id="5" name="Content Placeholder 2">
            <a:extLst>
              <a:ext uri="{FF2B5EF4-FFF2-40B4-BE49-F238E27FC236}">
                <a16:creationId xmlns:a16="http://schemas.microsoft.com/office/drawing/2014/main" id="{8F553EE8-4FE9-F43D-FC9C-AD3620809D2A}"/>
              </a:ext>
            </a:extLst>
          </p:cNvPr>
          <p:cNvSpPr>
            <a:spLocks noGrp="1"/>
          </p:cNvSpPr>
          <p:nvPr>
            <p:ph idx="1"/>
          </p:nvPr>
        </p:nvSpPr>
        <p:spPr>
          <a:xfrm>
            <a:off x="500427" y="901211"/>
            <a:ext cx="10697308" cy="5055577"/>
          </a:xfrm>
        </p:spPr>
        <p:txBody>
          <a:bodyPr>
            <a:normAutofit/>
          </a:bodyPr>
          <a:lstStyle/>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When citing authors within your paper (only when it is essential), write the author’s last name followed by the bracketed citation. Here are a couple of examples to see how IEEE style applies to citing different authors:</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F9C51B1B-C300-95E6-7232-F8EF5F1737D9}"/>
              </a:ext>
            </a:extLst>
          </p:cNvPr>
          <p:cNvPicPr>
            <a:picLocks noChangeAspect="1"/>
          </p:cNvPicPr>
          <p:nvPr/>
        </p:nvPicPr>
        <p:blipFill>
          <a:blip r:embed="rId2"/>
          <a:stretch>
            <a:fillRect/>
          </a:stretch>
        </p:blipFill>
        <p:spPr>
          <a:xfrm>
            <a:off x="2096233" y="2936996"/>
            <a:ext cx="8209570" cy="2690081"/>
          </a:xfrm>
          <a:prstGeom prst="rect">
            <a:avLst/>
          </a:prstGeom>
        </p:spPr>
      </p:pic>
    </p:spTree>
    <p:extLst>
      <p:ext uri="{BB962C8B-B14F-4D97-AF65-F5344CB8AC3E}">
        <p14:creationId xmlns:p14="http://schemas.microsoft.com/office/powerpoint/2010/main" val="4175571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04875" y="157465"/>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How to Cite IEEE </a:t>
            </a:r>
          </a:p>
        </p:txBody>
      </p:sp>
      <p:sp>
        <p:nvSpPr>
          <p:cNvPr id="5" name="Content Placeholder 2">
            <a:extLst>
              <a:ext uri="{FF2B5EF4-FFF2-40B4-BE49-F238E27FC236}">
                <a16:creationId xmlns:a16="http://schemas.microsoft.com/office/drawing/2014/main" id="{8F553EE8-4FE9-F43D-FC9C-AD3620809D2A}"/>
              </a:ext>
            </a:extLst>
          </p:cNvPr>
          <p:cNvSpPr>
            <a:spLocks noGrp="1"/>
          </p:cNvSpPr>
          <p:nvPr>
            <p:ph idx="1"/>
          </p:nvPr>
        </p:nvSpPr>
        <p:spPr>
          <a:xfrm>
            <a:off x="500427" y="901211"/>
            <a:ext cx="10697308" cy="5055577"/>
          </a:xfrm>
        </p:spPr>
        <p:txBody>
          <a:bodyPr>
            <a:normAutofit/>
          </a:bodyPr>
          <a:lstStyle/>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A short direct quote contains no more than four lines of the quoted material. Here are two examples of a short direct quote in the IEEE citation style:</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C1D74E0B-1C73-FE7C-01A3-487B33F728FE}"/>
              </a:ext>
            </a:extLst>
          </p:cNvPr>
          <p:cNvPicPr>
            <a:picLocks noChangeAspect="1"/>
          </p:cNvPicPr>
          <p:nvPr/>
        </p:nvPicPr>
        <p:blipFill>
          <a:blip r:embed="rId2"/>
          <a:stretch>
            <a:fillRect/>
          </a:stretch>
        </p:blipFill>
        <p:spPr>
          <a:xfrm>
            <a:off x="1691631" y="2786062"/>
            <a:ext cx="8401179" cy="1297665"/>
          </a:xfrm>
          <a:prstGeom prst="rect">
            <a:avLst/>
          </a:prstGeom>
        </p:spPr>
      </p:pic>
    </p:spTree>
    <p:extLst>
      <p:ext uri="{BB962C8B-B14F-4D97-AF65-F5344CB8AC3E}">
        <p14:creationId xmlns:p14="http://schemas.microsoft.com/office/powerpoint/2010/main" val="1195124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1D280AC-FA7E-B240-8272-A67D01CF3C9F}"/>
              </a:ext>
            </a:extLst>
          </p:cNvPr>
          <p:cNvPicPr>
            <a:picLocks noChangeAspect="1"/>
          </p:cNvPicPr>
          <p:nvPr/>
        </p:nvPicPr>
        <p:blipFill>
          <a:blip r:embed="rId3"/>
          <a:stretch>
            <a:fillRect/>
          </a:stretch>
        </p:blipFill>
        <p:spPr>
          <a:xfrm>
            <a:off x="0" y="-2406"/>
            <a:ext cx="8799327" cy="7107148"/>
          </a:xfrm>
          <a:prstGeom prst="rect">
            <a:avLst/>
          </a:prstGeom>
        </p:spPr>
      </p:pic>
      <p:pic>
        <p:nvPicPr>
          <p:cNvPr id="7" name="Picture 6">
            <a:extLst>
              <a:ext uri="{FF2B5EF4-FFF2-40B4-BE49-F238E27FC236}">
                <a16:creationId xmlns:a16="http://schemas.microsoft.com/office/drawing/2014/main" id="{B0083594-EA49-3A44-BF16-CFC067C849B8}"/>
              </a:ext>
            </a:extLst>
          </p:cNvPr>
          <p:cNvPicPr>
            <a:picLocks noChangeAspect="1"/>
          </p:cNvPicPr>
          <p:nvPr/>
        </p:nvPicPr>
        <p:blipFill>
          <a:blip r:embed="rId4"/>
          <a:stretch>
            <a:fillRect/>
          </a:stretch>
        </p:blipFill>
        <p:spPr>
          <a:xfrm rot="20843977">
            <a:off x="2924653" y="371460"/>
            <a:ext cx="3599744" cy="4799659"/>
          </a:xfrm>
          <a:prstGeom prst="rect">
            <a:avLst/>
          </a:prstGeom>
        </p:spPr>
      </p:pic>
      <p:pic>
        <p:nvPicPr>
          <p:cNvPr id="8" name="Picture 7">
            <a:extLst>
              <a:ext uri="{FF2B5EF4-FFF2-40B4-BE49-F238E27FC236}">
                <a16:creationId xmlns:a16="http://schemas.microsoft.com/office/drawing/2014/main" id="{102BC9BC-53DA-BF42-B768-3C612F21A546}"/>
              </a:ext>
            </a:extLst>
          </p:cNvPr>
          <p:cNvPicPr>
            <a:picLocks noChangeAspect="1"/>
          </p:cNvPicPr>
          <p:nvPr/>
        </p:nvPicPr>
        <p:blipFill>
          <a:blip r:embed="rId5"/>
          <a:stretch>
            <a:fillRect/>
          </a:stretch>
        </p:blipFill>
        <p:spPr>
          <a:xfrm rot="20843269">
            <a:off x="2152734" y="3021110"/>
            <a:ext cx="2663086" cy="3588159"/>
          </a:xfrm>
          <a:prstGeom prst="rect">
            <a:avLst/>
          </a:prstGeom>
        </p:spPr>
      </p:pic>
      <p:sp>
        <p:nvSpPr>
          <p:cNvPr id="15" name="TextBox 14">
            <a:extLst>
              <a:ext uri="{FF2B5EF4-FFF2-40B4-BE49-F238E27FC236}">
                <a16:creationId xmlns:a16="http://schemas.microsoft.com/office/drawing/2014/main" id="{7A0C0356-E2BB-1244-897C-C4D22767F8EF}"/>
              </a:ext>
            </a:extLst>
          </p:cNvPr>
          <p:cNvSpPr txBox="1"/>
          <p:nvPr/>
        </p:nvSpPr>
        <p:spPr>
          <a:xfrm>
            <a:off x="-136813" y="645202"/>
            <a:ext cx="6945333" cy="707886"/>
          </a:xfrm>
          <a:prstGeom prst="rect">
            <a:avLst/>
          </a:prstGeom>
          <a:noFill/>
        </p:spPr>
        <p:txBody>
          <a:bodyPr wrap="square" lIns="91440" tIns="45720" rIns="91440" bIns="45720" rtlCol="0" anchor="t">
            <a:spAutoFit/>
          </a:bodyPr>
          <a:lstStyle/>
          <a:p>
            <a:endParaRPr lang="en-US" sz="2000" dirty="0">
              <a:latin typeface="Monserrat"/>
              <a:cs typeface="Calibri"/>
            </a:endParaRP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2" name="TextBox 1">
            <a:extLst>
              <a:ext uri="{FF2B5EF4-FFF2-40B4-BE49-F238E27FC236}">
                <a16:creationId xmlns:a16="http://schemas.microsoft.com/office/drawing/2014/main" id="{914D76BE-0010-4C33-84DB-D559E03804B5}"/>
              </a:ext>
            </a:extLst>
          </p:cNvPr>
          <p:cNvSpPr txBox="1"/>
          <p:nvPr/>
        </p:nvSpPr>
        <p:spPr>
          <a:xfrm>
            <a:off x="619249" y="817559"/>
            <a:ext cx="274319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ea typeface="+mn-lt"/>
                <a:cs typeface="+mn-lt"/>
              </a:rPr>
              <a:t>Introduction</a:t>
            </a:r>
          </a:p>
          <a:p>
            <a:endParaRPr lang="en-US" sz="2800" b="1" dirty="0">
              <a:latin typeface="Monserrat"/>
              <a:cs typeface="Calibri"/>
            </a:endParaRPr>
          </a:p>
        </p:txBody>
      </p:sp>
      <p:sp>
        <p:nvSpPr>
          <p:cNvPr id="3" name="TextBox 2">
            <a:extLst>
              <a:ext uri="{FF2B5EF4-FFF2-40B4-BE49-F238E27FC236}">
                <a16:creationId xmlns:a16="http://schemas.microsoft.com/office/drawing/2014/main" id="{AA21CAAC-DA55-436F-8EEF-8384032205D7}"/>
              </a:ext>
            </a:extLst>
          </p:cNvPr>
          <p:cNvSpPr txBox="1"/>
          <p:nvPr/>
        </p:nvSpPr>
        <p:spPr>
          <a:xfrm>
            <a:off x="5179043" y="817559"/>
            <a:ext cx="6591549" cy="707886"/>
          </a:xfrm>
          <a:prstGeom prst="rect">
            <a:avLst/>
          </a:prstGeom>
          <a:noFill/>
        </p:spPr>
        <p:txBody>
          <a:bodyPr wrap="square" lIns="91440" tIns="45720" rIns="91440" bIns="45720" rtlCol="0" anchor="t">
            <a:spAutoFit/>
          </a:bodyPr>
          <a:lstStyle/>
          <a:p>
            <a:endParaRPr lang="en-US" sz="2000" dirty="0">
              <a:latin typeface="Monserrat"/>
              <a:cs typeface="Calibri"/>
            </a:endParaRP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70D820A4-695F-4058-B4B4-F027F5821D35}"/>
              </a:ext>
            </a:extLst>
          </p:cNvPr>
          <p:cNvSpPr txBox="1"/>
          <p:nvPr/>
        </p:nvSpPr>
        <p:spPr>
          <a:xfrm>
            <a:off x="4679044" y="1848757"/>
            <a:ext cx="726984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000" dirty="0">
              <a:latin typeface="Monserrat"/>
              <a:cs typeface="Calibri"/>
            </a:endParaRPr>
          </a:p>
        </p:txBody>
      </p:sp>
      <p:sp>
        <p:nvSpPr>
          <p:cNvPr id="5" name="TextBox 4">
            <a:extLst>
              <a:ext uri="{FF2B5EF4-FFF2-40B4-BE49-F238E27FC236}">
                <a16:creationId xmlns:a16="http://schemas.microsoft.com/office/drawing/2014/main" id="{E8228259-090B-4087-8FA3-1ADAAB766F84}"/>
              </a:ext>
            </a:extLst>
          </p:cNvPr>
          <p:cNvSpPr txBox="1"/>
          <p:nvPr/>
        </p:nvSpPr>
        <p:spPr>
          <a:xfrm>
            <a:off x="5822043" y="1885043"/>
            <a:ext cx="5646056"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sz="2400" dirty="0">
                <a:latin typeface="Monserrat"/>
                <a:ea typeface="+mn-lt"/>
                <a:cs typeface="+mn-lt"/>
              </a:rPr>
              <a:t>Purpose of a Literature Review</a:t>
            </a:r>
          </a:p>
          <a:p>
            <a:pPr marL="457200" indent="-457200">
              <a:buAutoNum type="arabicPeriod"/>
            </a:pPr>
            <a:r>
              <a:rPr lang="en-US" sz="2400" dirty="0">
                <a:latin typeface="Monserrat"/>
                <a:ea typeface="+mn-lt"/>
                <a:cs typeface="+mn-lt"/>
              </a:rPr>
              <a:t>Sections in literature review</a:t>
            </a:r>
          </a:p>
          <a:p>
            <a:pPr marL="457200" indent="-457200">
              <a:buAutoNum type="arabicPeriod"/>
            </a:pPr>
            <a:r>
              <a:rPr lang="en-US" sz="2400" dirty="0">
                <a:latin typeface="Monserrat"/>
                <a:ea typeface="+mn-lt"/>
                <a:cs typeface="+mn-lt"/>
              </a:rPr>
              <a:t>Writing style</a:t>
            </a:r>
          </a:p>
          <a:p>
            <a:pPr marL="457200" indent="-457200">
              <a:buAutoNum type="arabicPeriod"/>
            </a:pPr>
            <a:r>
              <a:rPr lang="en-US" sz="2400" dirty="0">
                <a:latin typeface="Monserrat"/>
                <a:ea typeface="+mn-lt"/>
                <a:cs typeface="+mn-lt"/>
              </a:rPr>
              <a:t>Assessment on the literature found</a:t>
            </a:r>
          </a:p>
          <a:p>
            <a:pPr marL="457200" indent="-457200">
              <a:buAutoNum type="arabicPeriod"/>
            </a:pPr>
            <a:r>
              <a:rPr lang="en-US" sz="2400" dirty="0">
                <a:latin typeface="Monserrat"/>
                <a:ea typeface="+mn-lt"/>
                <a:cs typeface="+mn-lt"/>
              </a:rPr>
              <a:t>Effective literature review</a:t>
            </a:r>
          </a:p>
          <a:p>
            <a:pPr marL="457200" indent="-457200">
              <a:buAutoNum type="arabicPeriod"/>
            </a:pPr>
            <a:r>
              <a:rPr lang="en-US" sz="2400" dirty="0">
                <a:latin typeface="Monserrat"/>
                <a:ea typeface="+mn-lt"/>
                <a:cs typeface="+mn-lt"/>
              </a:rPr>
              <a:t>Literature Map</a:t>
            </a:r>
            <a:endParaRPr lang="en-US" sz="2400" dirty="0">
              <a:latin typeface="Monserrat"/>
            </a:endParaRPr>
          </a:p>
          <a:p>
            <a:endParaRPr lang="en-US" sz="2800" dirty="0">
              <a:latin typeface="Monserrat"/>
            </a:endParaRPr>
          </a:p>
        </p:txBody>
      </p:sp>
    </p:spTree>
    <p:extLst>
      <p:ext uri="{BB962C8B-B14F-4D97-AF65-F5344CB8AC3E}">
        <p14:creationId xmlns:p14="http://schemas.microsoft.com/office/powerpoint/2010/main" val="3898308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04875" y="157465"/>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How to Cite IEEE </a:t>
            </a:r>
          </a:p>
        </p:txBody>
      </p:sp>
      <p:sp>
        <p:nvSpPr>
          <p:cNvPr id="5" name="Content Placeholder 2">
            <a:extLst>
              <a:ext uri="{FF2B5EF4-FFF2-40B4-BE49-F238E27FC236}">
                <a16:creationId xmlns:a16="http://schemas.microsoft.com/office/drawing/2014/main" id="{8F553EE8-4FE9-F43D-FC9C-AD3620809D2A}"/>
              </a:ext>
            </a:extLst>
          </p:cNvPr>
          <p:cNvSpPr>
            <a:spLocks noGrp="1"/>
          </p:cNvSpPr>
          <p:nvPr>
            <p:ph idx="1"/>
          </p:nvPr>
        </p:nvSpPr>
        <p:spPr>
          <a:xfrm>
            <a:off x="500427" y="901211"/>
            <a:ext cx="10697308" cy="5055577"/>
          </a:xfrm>
        </p:spPr>
        <p:txBody>
          <a:bodyPr>
            <a:normAutofit/>
          </a:bodyPr>
          <a:lstStyle/>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Here is an example of a long direct quote:</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a:extLst>
              <a:ext uri="{FF2B5EF4-FFF2-40B4-BE49-F238E27FC236}">
                <a16:creationId xmlns:a16="http://schemas.microsoft.com/office/drawing/2014/main" id="{178D9D65-42E8-7164-8574-C3D6B7D82B56}"/>
              </a:ext>
            </a:extLst>
          </p:cNvPr>
          <p:cNvPicPr>
            <a:picLocks noChangeAspect="1"/>
          </p:cNvPicPr>
          <p:nvPr/>
        </p:nvPicPr>
        <p:blipFill>
          <a:blip r:embed="rId2"/>
          <a:stretch>
            <a:fillRect/>
          </a:stretch>
        </p:blipFill>
        <p:spPr>
          <a:xfrm>
            <a:off x="1073227" y="2738437"/>
            <a:ext cx="10045545" cy="1584988"/>
          </a:xfrm>
          <a:prstGeom prst="rect">
            <a:avLst/>
          </a:prstGeom>
        </p:spPr>
      </p:pic>
    </p:spTree>
    <p:extLst>
      <p:ext uri="{BB962C8B-B14F-4D97-AF65-F5344CB8AC3E}">
        <p14:creationId xmlns:p14="http://schemas.microsoft.com/office/powerpoint/2010/main" val="1194394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04875" y="157465"/>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Assessment on the Literature found</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500427" y="901211"/>
            <a:ext cx="10697308" cy="5055577"/>
          </a:xfrm>
        </p:spPr>
        <p:txBody>
          <a:bodyPr>
            <a:normAutofit/>
          </a:bodyPr>
          <a:lstStyle/>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You might find a lot of sources related to your area of study. It is suggested that you assess (filter) the literature found based on these criteria:</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Literature is relevant to your area of study</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Author found is knowledgeable. Example: published other research on related topic</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Study found is methodologically robust and therefore respectable and trustworthy</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Source of information is reputable. Example: well </a:t>
            </a:r>
            <a:r>
              <a:rPr lang="en-US" sz="1600">
                <a:latin typeface="Verdana" panose="020B0604030504040204" pitchFamily="34" charset="0"/>
                <a:ea typeface="Verdana" panose="020B0604030504040204" pitchFamily="34" charset="0"/>
                <a:cs typeface="Verdana" panose="020B0604030504040204" pitchFamily="34" charset="0"/>
              </a:rPr>
              <a:t>known publishers</a:t>
            </a:r>
            <a:endParaRPr lang="en-US" sz="1600" dirty="0">
              <a:latin typeface="Verdana" panose="020B0604030504040204" pitchFamily="34" charset="0"/>
              <a:ea typeface="Verdana" panose="020B0604030504040204" pitchFamily="34" charset="0"/>
              <a:cs typeface="Verdana" panose="020B0604030504040204" pitchFamily="34" charset="0"/>
            </a:endParaRPr>
          </a:p>
          <a:p>
            <a:pPr lvl="1">
              <a:lnSpc>
                <a:spcPct val="150000"/>
              </a:lnSpc>
            </a:pPr>
            <a:endParaRPr lang="en-US" sz="1600" dirty="0">
              <a:latin typeface="Verdana" panose="020B0604030504040204" pitchFamily="34" charset="0"/>
              <a:ea typeface="Verdana" panose="020B0604030504040204" pitchFamily="34" charset="0"/>
              <a:cs typeface="Verdana" panose="020B0604030504040204" pitchFamily="34" charset="0"/>
            </a:endParaRPr>
          </a:p>
          <a:p>
            <a:pPr lvl="1">
              <a:lnSpc>
                <a:spcPct val="150000"/>
              </a:lnSpc>
            </a:pP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41783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04875" y="157465"/>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Concept Map</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500427" y="901211"/>
            <a:ext cx="10697308" cy="5055577"/>
          </a:xfrm>
        </p:spPr>
        <p:txBody>
          <a:bodyPr>
            <a:normAutofit/>
          </a:bodyPr>
          <a:lstStyle/>
          <a:p>
            <a:pPr lvl="1">
              <a:lnSpc>
                <a:spcPct val="150000"/>
              </a:lnSpc>
            </a:pPr>
            <a:r>
              <a:rPr lang="en-GB" sz="1600" dirty="0">
                <a:latin typeface="Verdana" panose="020B0604030504040204" pitchFamily="34" charset="0"/>
                <a:ea typeface="Verdana" panose="020B0604030504040204" pitchFamily="34" charset="0"/>
                <a:cs typeface="Verdana" panose="020B0604030504040204" pitchFamily="34" charset="0"/>
              </a:rPr>
              <a:t>A Literature map is a visual representation of the themes within the relevant existing research.</a:t>
            </a:r>
          </a:p>
          <a:p>
            <a:pPr lvl="1">
              <a:lnSpc>
                <a:spcPct val="150000"/>
              </a:lnSpc>
            </a:pPr>
            <a:r>
              <a:rPr lang="en-GB" sz="1600" dirty="0">
                <a:latin typeface="Verdana" panose="020B0604030504040204" pitchFamily="34" charset="0"/>
                <a:ea typeface="Verdana" panose="020B0604030504040204" pitchFamily="34" charset="0"/>
                <a:cs typeface="Verdana" panose="020B0604030504040204" pitchFamily="34" charset="0"/>
              </a:rPr>
              <a:t>The objective when creating a literature map, is to organize the literature found using categories.</a:t>
            </a:r>
          </a:p>
          <a:p>
            <a:pPr lvl="1">
              <a:lnSpc>
                <a:spcPct val="150000"/>
              </a:lnSpc>
            </a:pPr>
            <a:r>
              <a:rPr lang="en-GB" sz="1600" dirty="0">
                <a:latin typeface="Verdana" panose="020B0604030504040204" pitchFamily="34" charset="0"/>
                <a:ea typeface="Verdana" panose="020B0604030504040204" pitchFamily="34" charset="0"/>
                <a:cs typeface="Verdana" panose="020B0604030504040204" pitchFamily="34" charset="0"/>
              </a:rPr>
              <a:t>Overtime the map might evolve with new sources or categories.</a:t>
            </a:r>
          </a:p>
          <a:p>
            <a:pPr lvl="1">
              <a:lnSpc>
                <a:spcPct val="150000"/>
              </a:lnSpc>
            </a:pPr>
            <a:r>
              <a:rPr lang="en-GB" sz="1600" dirty="0">
                <a:latin typeface="Verdana" panose="020B0604030504040204" pitchFamily="34" charset="0"/>
                <a:ea typeface="Verdana" panose="020B0604030504040204" pitchFamily="34" charset="0"/>
                <a:cs typeface="Verdana" panose="020B0604030504040204" pitchFamily="34" charset="0"/>
              </a:rPr>
              <a:t>It makes it easier for you to analyse and identify which sources you’re going to discuss under each category and what issues you need to address.</a:t>
            </a:r>
          </a:p>
          <a:p>
            <a:pPr lvl="1">
              <a:lnSpc>
                <a:spcPct val="150000"/>
              </a:lnSpc>
            </a:pPr>
            <a:r>
              <a:rPr lang="en-GB" sz="1600" dirty="0">
                <a:latin typeface="Verdana" panose="020B0604030504040204" pitchFamily="34" charset="0"/>
                <a:ea typeface="Verdana" panose="020B0604030504040204" pitchFamily="34" charset="0"/>
                <a:cs typeface="Verdana" panose="020B0604030504040204" pitchFamily="34" charset="0"/>
              </a:rPr>
              <a:t>It can contain multiple subtopics under a particular main topic with building/opposing views.</a:t>
            </a:r>
          </a:p>
          <a:p>
            <a:pPr lvl="1">
              <a:lnSpc>
                <a:spcPct val="150000"/>
              </a:lnSpc>
            </a:pPr>
            <a:r>
              <a:rPr lang="en-GB" sz="1600" dirty="0">
                <a:latin typeface="Verdana" panose="020B0604030504040204" pitchFamily="34" charset="0"/>
                <a:ea typeface="Verdana" panose="020B0604030504040204" pitchFamily="34" charset="0"/>
                <a:cs typeface="Verdana" panose="020B0604030504040204" pitchFamily="34" charset="0"/>
              </a:rPr>
              <a:t>The map should be build while you’re reading the literature.</a:t>
            </a:r>
          </a:p>
          <a:p>
            <a:pPr lvl="1">
              <a:lnSpc>
                <a:spcPct val="150000"/>
              </a:lnSpc>
            </a:pPr>
            <a:r>
              <a:rPr lang="en-GB" sz="1600" dirty="0">
                <a:latin typeface="Verdana" panose="020B0604030504040204" pitchFamily="34" charset="0"/>
                <a:ea typeface="Verdana" panose="020B0604030504040204" pitchFamily="34" charset="0"/>
                <a:cs typeface="Verdana" panose="020B0604030504040204" pitchFamily="34" charset="0"/>
              </a:rPr>
              <a:t>It helps you to write a better structured literature review.</a:t>
            </a:r>
          </a:p>
          <a:p>
            <a:pPr marL="457200" lvl="1" indent="0">
              <a:lnSpc>
                <a:spcPct val="150000"/>
              </a:lnSpc>
              <a:buNone/>
            </a:pPr>
            <a:endParaRPr lang="en-GB"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24514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04875" y="157465"/>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Concept Map – Example (1)</a:t>
            </a:r>
          </a:p>
        </p:txBody>
      </p:sp>
      <p:pic>
        <p:nvPicPr>
          <p:cNvPr id="6" name="Picture 5" descr="Diagram&#10;&#10;Description automatically generated">
            <a:extLst>
              <a:ext uri="{FF2B5EF4-FFF2-40B4-BE49-F238E27FC236}">
                <a16:creationId xmlns:a16="http://schemas.microsoft.com/office/drawing/2014/main" id="{3BC6254C-61C1-4F49-B204-81763349AF72}"/>
              </a:ext>
            </a:extLst>
          </p:cNvPr>
          <p:cNvPicPr>
            <a:picLocks noChangeAspect="1"/>
          </p:cNvPicPr>
          <p:nvPr/>
        </p:nvPicPr>
        <p:blipFill>
          <a:blip r:embed="rId2"/>
          <a:stretch>
            <a:fillRect/>
          </a:stretch>
        </p:blipFill>
        <p:spPr>
          <a:xfrm>
            <a:off x="0" y="777092"/>
            <a:ext cx="12192000" cy="5303815"/>
          </a:xfrm>
          <a:prstGeom prst="rect">
            <a:avLst/>
          </a:prstGeom>
        </p:spPr>
      </p:pic>
    </p:spTree>
    <p:extLst>
      <p:ext uri="{BB962C8B-B14F-4D97-AF65-F5344CB8AC3E}">
        <p14:creationId xmlns:p14="http://schemas.microsoft.com/office/powerpoint/2010/main" val="1491834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04875" y="157465"/>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Concept Map – Example (2)</a:t>
            </a:r>
          </a:p>
        </p:txBody>
      </p:sp>
      <p:pic>
        <p:nvPicPr>
          <p:cNvPr id="4" name="Picture 3" descr="Diagram&#10;&#10;Description automatically generated">
            <a:extLst>
              <a:ext uri="{FF2B5EF4-FFF2-40B4-BE49-F238E27FC236}">
                <a16:creationId xmlns:a16="http://schemas.microsoft.com/office/drawing/2014/main" id="{DEBE7A18-038C-45C6-8545-B391177ACC47}"/>
              </a:ext>
            </a:extLst>
          </p:cNvPr>
          <p:cNvPicPr>
            <a:picLocks noChangeAspect="1"/>
          </p:cNvPicPr>
          <p:nvPr/>
        </p:nvPicPr>
        <p:blipFill>
          <a:blip r:embed="rId2"/>
          <a:stretch>
            <a:fillRect/>
          </a:stretch>
        </p:blipFill>
        <p:spPr>
          <a:xfrm>
            <a:off x="0" y="1069674"/>
            <a:ext cx="12192000" cy="4718652"/>
          </a:xfrm>
          <a:prstGeom prst="rect">
            <a:avLst/>
          </a:prstGeom>
        </p:spPr>
      </p:pic>
    </p:spTree>
    <p:extLst>
      <p:ext uri="{BB962C8B-B14F-4D97-AF65-F5344CB8AC3E}">
        <p14:creationId xmlns:p14="http://schemas.microsoft.com/office/powerpoint/2010/main" val="1820098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04875" y="157465"/>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Concept Map – Cross Links – Cheat Sheet</a:t>
            </a:r>
          </a:p>
        </p:txBody>
      </p:sp>
      <p:pic>
        <p:nvPicPr>
          <p:cNvPr id="7" name="Picture 6">
            <a:extLst>
              <a:ext uri="{FF2B5EF4-FFF2-40B4-BE49-F238E27FC236}">
                <a16:creationId xmlns:a16="http://schemas.microsoft.com/office/drawing/2014/main" id="{EA0E0881-6D3B-496B-90A7-4A11C14D495B}"/>
              </a:ext>
            </a:extLst>
          </p:cNvPr>
          <p:cNvPicPr>
            <a:picLocks noChangeAspect="1"/>
          </p:cNvPicPr>
          <p:nvPr/>
        </p:nvPicPr>
        <p:blipFill>
          <a:blip r:embed="rId2"/>
          <a:stretch>
            <a:fillRect/>
          </a:stretch>
        </p:blipFill>
        <p:spPr>
          <a:xfrm>
            <a:off x="2308516" y="1416843"/>
            <a:ext cx="6883109" cy="3166230"/>
          </a:xfrm>
          <a:prstGeom prst="rect">
            <a:avLst/>
          </a:prstGeom>
        </p:spPr>
      </p:pic>
      <p:sp>
        <p:nvSpPr>
          <p:cNvPr id="8" name="Content Placeholder 2">
            <a:extLst>
              <a:ext uri="{FF2B5EF4-FFF2-40B4-BE49-F238E27FC236}">
                <a16:creationId xmlns:a16="http://schemas.microsoft.com/office/drawing/2014/main" id="{738B61E1-45FB-45CF-A6DA-4EA380BED1ED}"/>
              </a:ext>
            </a:extLst>
          </p:cNvPr>
          <p:cNvSpPr>
            <a:spLocks noGrp="1"/>
          </p:cNvSpPr>
          <p:nvPr>
            <p:ph idx="1"/>
          </p:nvPr>
        </p:nvSpPr>
        <p:spPr>
          <a:xfrm>
            <a:off x="0" y="5261260"/>
            <a:ext cx="10697308" cy="485511"/>
          </a:xfrm>
        </p:spPr>
        <p:txBody>
          <a:bodyPr>
            <a:normAutofit/>
          </a:bodyPr>
          <a:lstStyle/>
          <a:p>
            <a:pPr marL="457200" lvl="1" indent="0">
              <a:lnSpc>
                <a:spcPct val="150000"/>
              </a:lnSpc>
              <a:buNone/>
            </a:pPr>
            <a:r>
              <a:rPr lang="en-GB" sz="1600" dirty="0">
                <a:latin typeface="Verdana" panose="020B0604030504040204" pitchFamily="34" charset="0"/>
                <a:ea typeface="Verdana" panose="020B0604030504040204" pitchFamily="34" charset="0"/>
                <a:cs typeface="Verdana" panose="020B0604030504040204" pitchFamily="34" charset="0"/>
              </a:rPr>
              <a:t>Other phrases that can be used: </a:t>
            </a:r>
            <a:r>
              <a:rPr lang="en-GB" sz="1600" dirty="0">
                <a:latin typeface="Verdana" panose="020B0604030504040204" pitchFamily="34" charset="0"/>
                <a:ea typeface="Verdana" panose="020B0604030504040204" pitchFamily="34" charset="0"/>
                <a:cs typeface="Verdana" panose="020B0604030504040204" pitchFamily="34" charset="0"/>
                <a:hlinkClick r:id="rId3"/>
              </a:rPr>
              <a:t>https://files.eric.ed.gov/fulltext/EJ1244695.pdf</a:t>
            </a:r>
            <a:endParaRPr lang="en-GB" sz="1600" dirty="0">
              <a:latin typeface="Verdana" panose="020B0604030504040204" pitchFamily="34" charset="0"/>
              <a:ea typeface="Verdana" panose="020B0604030504040204" pitchFamily="34" charset="0"/>
              <a:cs typeface="Verdana" panose="020B0604030504040204" pitchFamily="34" charset="0"/>
            </a:endParaRPr>
          </a:p>
          <a:p>
            <a:pPr marL="457200" lvl="1" indent="0">
              <a:lnSpc>
                <a:spcPct val="150000"/>
              </a:lnSpc>
              <a:buNone/>
            </a:pPr>
            <a:endParaRPr lang="en-GB"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66432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04875" y="157465"/>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Concept Map</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500427" y="901211"/>
            <a:ext cx="10697308" cy="5055577"/>
          </a:xfrm>
        </p:spPr>
        <p:txBody>
          <a:bodyPr>
            <a:normAutofit/>
          </a:bodyPr>
          <a:lstStyle/>
          <a:p>
            <a:pPr lvl="1">
              <a:lnSpc>
                <a:spcPct val="150000"/>
              </a:lnSpc>
            </a:pPr>
            <a:r>
              <a:rPr lang="en-GB" sz="1600" dirty="0">
                <a:latin typeface="Verdana" panose="020B0604030504040204" pitchFamily="34" charset="0"/>
                <a:ea typeface="Verdana" panose="020B0604030504040204" pitchFamily="34" charset="0"/>
                <a:cs typeface="Verdana" panose="020B0604030504040204" pitchFamily="34" charset="0"/>
              </a:rPr>
              <a:t>Software to create concept maps: </a:t>
            </a:r>
            <a:r>
              <a:rPr lang="en-GB" sz="1600" dirty="0">
                <a:latin typeface="Verdana" panose="020B0604030504040204" pitchFamily="34" charset="0"/>
                <a:ea typeface="Verdana" panose="020B0604030504040204" pitchFamily="34" charset="0"/>
                <a:cs typeface="Verdana" panose="020B0604030504040204" pitchFamily="34" charset="0"/>
                <a:hlinkClick r:id="rId2"/>
              </a:rPr>
              <a:t>https://xmind.works/</a:t>
            </a:r>
            <a:endParaRPr lang="en-GB" sz="1600" dirty="0">
              <a:latin typeface="Verdana" panose="020B0604030504040204" pitchFamily="34" charset="0"/>
              <a:ea typeface="Verdana" panose="020B0604030504040204" pitchFamily="34" charset="0"/>
              <a:cs typeface="Verdana" panose="020B0604030504040204" pitchFamily="34" charset="0"/>
            </a:endParaRPr>
          </a:p>
          <a:p>
            <a:pPr lvl="1">
              <a:lnSpc>
                <a:spcPct val="150000"/>
              </a:lnSpc>
            </a:pPr>
            <a:endParaRPr lang="en-GB" sz="1600" dirty="0">
              <a:latin typeface="Verdana" panose="020B0604030504040204" pitchFamily="34" charset="0"/>
              <a:ea typeface="Verdana" panose="020B0604030504040204" pitchFamily="34" charset="0"/>
              <a:cs typeface="Verdana" panose="020B0604030504040204" pitchFamily="34" charset="0"/>
            </a:endParaRPr>
          </a:p>
          <a:p>
            <a:pPr marL="457200" lvl="1" indent="0">
              <a:lnSpc>
                <a:spcPct val="150000"/>
              </a:lnSpc>
              <a:buNone/>
            </a:pPr>
            <a:endParaRPr lang="en-GB" sz="16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a:hlinkClick r:id="rId3"/>
            <a:extLst>
              <a:ext uri="{FF2B5EF4-FFF2-40B4-BE49-F238E27FC236}">
                <a16:creationId xmlns:a16="http://schemas.microsoft.com/office/drawing/2014/main" id="{DFDE8A33-3B59-40D1-A414-BBCCEB9FCFAF}"/>
              </a:ext>
            </a:extLst>
          </p:cNvPr>
          <p:cNvPicPr>
            <a:picLocks noChangeAspect="1"/>
          </p:cNvPicPr>
          <p:nvPr/>
        </p:nvPicPr>
        <p:blipFill>
          <a:blip r:embed="rId4"/>
          <a:stretch>
            <a:fillRect/>
          </a:stretch>
        </p:blipFill>
        <p:spPr>
          <a:xfrm>
            <a:off x="2200458" y="1667184"/>
            <a:ext cx="7791083" cy="4367636"/>
          </a:xfrm>
          <a:prstGeom prst="rect">
            <a:avLst/>
          </a:prstGeom>
        </p:spPr>
      </p:pic>
    </p:spTree>
    <p:extLst>
      <p:ext uri="{BB962C8B-B14F-4D97-AF65-F5344CB8AC3E}">
        <p14:creationId xmlns:p14="http://schemas.microsoft.com/office/powerpoint/2010/main" val="38399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Purpose of a Literature Review</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838200" y="1134208"/>
            <a:ext cx="10697308" cy="5055577"/>
          </a:xfrm>
        </p:spPr>
        <p:txBody>
          <a:bodyPr>
            <a:normAutofit lnSpcReduction="10000"/>
          </a:bodyPr>
          <a:lstStyle/>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To identify and justify the needs for the proposed study</a:t>
            </a:r>
          </a:p>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To provide support for your study in comparison with other similar studies</a:t>
            </a:r>
          </a:p>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To avoid ineffective approaches</a:t>
            </a:r>
          </a:p>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To understand existing methods used</a:t>
            </a:r>
          </a:p>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To identify key variables</a:t>
            </a:r>
          </a:p>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To understand what has been researched and what needs to be researched</a:t>
            </a:r>
          </a:p>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To understand good methodology techniques used</a:t>
            </a:r>
          </a:p>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To help you make sense of your findings during data analysis </a:t>
            </a:r>
          </a:p>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To conduct conclusions in comparison with other studies </a:t>
            </a:r>
          </a:p>
          <a:p>
            <a:pPr>
              <a:lnSpc>
                <a:spcPct val="150000"/>
              </a:lnSpc>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47203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a:bodyPr>
          <a:lstStyle/>
          <a:p>
            <a:r>
              <a:rPr lang="en-US" sz="3500">
                <a:latin typeface="Verdana" panose="020B0604030504040204" pitchFamily="34" charset="0"/>
                <a:ea typeface="Verdana" panose="020B0604030504040204" pitchFamily="34" charset="0"/>
                <a:cs typeface="Verdana" panose="020B0604030504040204" pitchFamily="34" charset="0"/>
              </a:rPr>
              <a:t>Sections in </a:t>
            </a:r>
            <a:r>
              <a:rPr lang="en-US" sz="3500" dirty="0">
                <a:latin typeface="Verdana" panose="020B0604030504040204" pitchFamily="34" charset="0"/>
                <a:ea typeface="Verdana" panose="020B0604030504040204" pitchFamily="34" charset="0"/>
                <a:cs typeface="Verdana" panose="020B0604030504040204" pitchFamily="34" charset="0"/>
              </a:rPr>
              <a:t>Literature Review</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838200" y="1134208"/>
            <a:ext cx="10697308" cy="5055577"/>
          </a:xfrm>
        </p:spPr>
        <p:txBody>
          <a:bodyPr>
            <a:normAutofit fontScale="92500"/>
          </a:bodyPr>
          <a:lstStyle/>
          <a:p>
            <a:pPr marL="0" indent="0">
              <a:lnSpc>
                <a:spcPct val="150000"/>
              </a:lnSpc>
              <a:buNone/>
            </a:pPr>
            <a:r>
              <a:rPr lang="en-US" sz="2000" dirty="0">
                <a:latin typeface="Verdana" panose="020B0604030504040204" pitchFamily="34" charset="0"/>
                <a:ea typeface="Verdana" panose="020B0604030504040204" pitchFamily="34" charset="0"/>
                <a:cs typeface="Verdana" panose="020B0604030504040204" pitchFamily="34" charset="0"/>
              </a:rPr>
              <a:t>1) Introduction</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Describing what the literature review will cover and the scope of the literature included. Introduce the reader about the sections included in it.</a:t>
            </a:r>
          </a:p>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2) Main Body</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Section where the literature chosen is discussed, analysed and compared. </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Discuss literature regarding: </a:t>
            </a:r>
          </a:p>
          <a:p>
            <a:pPr lvl="2">
              <a:lnSpc>
                <a:spcPct val="150000"/>
              </a:lnSpc>
            </a:pPr>
            <a:r>
              <a:rPr lang="en-US" sz="1200" dirty="0">
                <a:latin typeface="Verdana" panose="020B0604030504040204" pitchFamily="34" charset="0"/>
                <a:ea typeface="Verdana" panose="020B0604030504040204" pitchFamily="34" charset="0"/>
                <a:cs typeface="Verdana" panose="020B0604030504040204" pitchFamily="34" charset="0"/>
              </a:rPr>
              <a:t>Independent variable(s) – consider subsections or focus on the single most important variable </a:t>
            </a:r>
          </a:p>
          <a:p>
            <a:pPr lvl="2">
              <a:lnSpc>
                <a:spcPct val="150000"/>
              </a:lnSpc>
            </a:pPr>
            <a:r>
              <a:rPr lang="en-US" sz="1200" dirty="0">
                <a:latin typeface="Verdana" panose="020B0604030504040204" pitchFamily="34" charset="0"/>
                <a:ea typeface="Verdana" panose="020B0604030504040204" pitchFamily="34" charset="0"/>
                <a:cs typeface="Verdana" panose="020B0604030504040204" pitchFamily="34" charset="0"/>
              </a:rPr>
              <a:t>Dependent variable(s) - consider subsections or focus on the single most important variable</a:t>
            </a:r>
          </a:p>
          <a:p>
            <a:pPr lvl="2">
              <a:lnSpc>
                <a:spcPct val="150000"/>
              </a:lnSpc>
            </a:pPr>
            <a:r>
              <a:rPr lang="en-US" sz="1200" dirty="0">
                <a:latin typeface="Verdana" panose="020B0604030504040204" pitchFamily="34" charset="0"/>
                <a:ea typeface="Verdana" panose="020B0604030504040204" pitchFamily="34" charset="0"/>
                <a:cs typeface="Verdana" panose="020B0604030504040204" pitchFamily="34" charset="0"/>
              </a:rPr>
              <a:t>Studies that relate the independent variable(s) to the dependent variable(s). Studies should be similar to the proposed study.</a:t>
            </a:r>
            <a:endParaRPr lang="en-US" sz="1600" dirty="0">
              <a:latin typeface="Verdana" panose="020B0604030504040204" pitchFamily="34" charset="0"/>
              <a:ea typeface="Verdana" panose="020B0604030504040204" pitchFamily="34" charset="0"/>
              <a:cs typeface="Verdana" panose="020B0604030504040204" pitchFamily="34" charset="0"/>
            </a:endParaRPr>
          </a:p>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3) Conclusions</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Summarizing the main themes and their significance for your study. Highlight the most important studies. </a:t>
            </a:r>
          </a:p>
          <a:p>
            <a:pPr>
              <a:lnSpc>
                <a:spcPct val="150000"/>
              </a:lnSpc>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140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Writing style – Researcher’s Voice</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838200" y="1134208"/>
            <a:ext cx="10697308" cy="5055577"/>
          </a:xfrm>
        </p:spPr>
        <p:txBody>
          <a:bodyPr>
            <a:normAutofit/>
          </a:bodyPr>
          <a:lstStyle/>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The literature review is not a list of articles and books. It has to be written in a way that includes the researcher’s VOICE. </a:t>
            </a:r>
          </a:p>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The researcher’s VOICE is important because it helps the reader understand the literature in relation to the proposed research framework.</a:t>
            </a:r>
          </a:p>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It is important that the researcher’s VOICE is supported by data and findings from previous studies.</a:t>
            </a:r>
          </a:p>
        </p:txBody>
      </p:sp>
    </p:spTree>
    <p:extLst>
      <p:ext uri="{BB962C8B-B14F-4D97-AF65-F5344CB8AC3E}">
        <p14:creationId xmlns:p14="http://schemas.microsoft.com/office/powerpoint/2010/main" val="3296744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15CC2C-8ECC-4B2E-82D5-C077318EBE01}"/>
              </a:ext>
            </a:extLst>
          </p:cNvPr>
          <p:cNvPicPr>
            <a:picLocks noChangeAspect="1"/>
          </p:cNvPicPr>
          <p:nvPr/>
        </p:nvPicPr>
        <p:blipFill>
          <a:blip r:embed="rId2"/>
          <a:stretch>
            <a:fillRect/>
          </a:stretch>
        </p:blipFill>
        <p:spPr>
          <a:xfrm>
            <a:off x="2706565" y="941025"/>
            <a:ext cx="6778869" cy="5916975"/>
          </a:xfrm>
          <a:prstGeom prst="rect">
            <a:avLst/>
          </a:prstGeom>
        </p:spPr>
      </p:pic>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04875" y="157465"/>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Writing style - Researcher’s Voice</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500427" y="615668"/>
            <a:ext cx="10697308" cy="5055577"/>
          </a:xfrm>
        </p:spPr>
        <p:txBody>
          <a:bodyPr>
            <a:normAutofit/>
          </a:bodyPr>
          <a:lstStyle/>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Can you identify which of the below paragraphs contain the researcher’s VOICE?</a:t>
            </a:r>
          </a:p>
        </p:txBody>
      </p:sp>
      <p:pic>
        <p:nvPicPr>
          <p:cNvPr id="2054" name="Picture 6">
            <a:extLst>
              <a:ext uri="{FF2B5EF4-FFF2-40B4-BE49-F238E27FC236}">
                <a16:creationId xmlns:a16="http://schemas.microsoft.com/office/drawing/2014/main" id="{94E0AE74-7F0B-4710-ABC1-5D75D178DC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7735" y="71149"/>
            <a:ext cx="886744" cy="886744"/>
          </a:xfrm>
          <a:prstGeom prst="rect">
            <a:avLst/>
          </a:prstGeom>
          <a:noFill/>
          <a:ln>
            <a:solidFill>
              <a:schemeClr val="accent1">
                <a:alpha val="96000"/>
              </a:schemeClr>
            </a:solidFill>
          </a:ln>
        </p:spPr>
      </p:pic>
    </p:spTree>
    <p:extLst>
      <p:ext uri="{BB962C8B-B14F-4D97-AF65-F5344CB8AC3E}">
        <p14:creationId xmlns:p14="http://schemas.microsoft.com/office/powerpoint/2010/main" val="63692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04875" y="157465"/>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Writing style - Researcher’s Voice</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500427" y="901211"/>
            <a:ext cx="10697308" cy="5055577"/>
          </a:xfrm>
        </p:spPr>
        <p:txBody>
          <a:bodyPr>
            <a:normAutofit/>
          </a:bodyPr>
          <a:lstStyle/>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Answer: (1) and (4) contain the researcher’s VOICE</a:t>
            </a:r>
          </a:p>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Each sentence in the (2) and (3) begins with ‘someone’ saying something about the topic. Example: Brown &amp; Baker (1984) reasoned that….</a:t>
            </a:r>
          </a:p>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There are two types on in-text citations</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(a) – putting the names of researchers as the subjects of the sentence</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(b) – having the source and year of publication in parentheses at the end of a sentence</a:t>
            </a:r>
          </a:p>
          <a:p>
            <a:pPr>
              <a:lnSpc>
                <a:spcPct val="150000"/>
              </a:lnSpc>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2054" name="Picture 6">
            <a:extLst>
              <a:ext uri="{FF2B5EF4-FFF2-40B4-BE49-F238E27FC236}">
                <a16:creationId xmlns:a16="http://schemas.microsoft.com/office/drawing/2014/main" id="{94E0AE74-7F0B-4710-ABC1-5D75D178D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7735" y="71149"/>
            <a:ext cx="886744" cy="886744"/>
          </a:xfrm>
          <a:prstGeom prst="rect">
            <a:avLst/>
          </a:prstGeom>
          <a:noFill/>
          <a:ln>
            <a:solidFill>
              <a:schemeClr val="accent1">
                <a:alpha val="96000"/>
              </a:schemeClr>
            </a:solidFill>
          </a:ln>
        </p:spPr>
      </p:pic>
      <p:pic>
        <p:nvPicPr>
          <p:cNvPr id="5" name="Picture 4">
            <a:extLst>
              <a:ext uri="{FF2B5EF4-FFF2-40B4-BE49-F238E27FC236}">
                <a16:creationId xmlns:a16="http://schemas.microsoft.com/office/drawing/2014/main" id="{F71A7154-E612-4A21-981B-B668D4FAEDD6}"/>
              </a:ext>
            </a:extLst>
          </p:cNvPr>
          <p:cNvPicPr>
            <a:picLocks noChangeAspect="1"/>
          </p:cNvPicPr>
          <p:nvPr/>
        </p:nvPicPr>
        <p:blipFill>
          <a:blip r:embed="rId3"/>
          <a:stretch>
            <a:fillRect/>
          </a:stretch>
        </p:blipFill>
        <p:spPr>
          <a:xfrm>
            <a:off x="2977518" y="3913457"/>
            <a:ext cx="5909030" cy="2810684"/>
          </a:xfrm>
          <a:prstGeom prst="rect">
            <a:avLst/>
          </a:prstGeom>
        </p:spPr>
      </p:pic>
    </p:spTree>
    <p:extLst>
      <p:ext uri="{BB962C8B-B14F-4D97-AF65-F5344CB8AC3E}">
        <p14:creationId xmlns:p14="http://schemas.microsoft.com/office/powerpoint/2010/main" val="3405567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04875" y="157465"/>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Writing style - Researcher’s Voice</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500427" y="901211"/>
            <a:ext cx="10697308" cy="5055577"/>
          </a:xfrm>
        </p:spPr>
        <p:txBody>
          <a:bodyPr>
            <a:normAutofit/>
          </a:bodyPr>
          <a:lstStyle/>
          <a:p>
            <a:pPr>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Paragraphs that make use a lot of in-text citations that start at the beginning of a sentence might reduce the author’s voice. Readers might get distracted with all the names of past researchers and what ‘they said’. The researcher’s VOICE might get lost and overwhelmed by other ‘voices’.</a:t>
            </a:r>
          </a:p>
          <a:p>
            <a:pPr>
              <a:lnSpc>
                <a:spcPct val="150000"/>
              </a:lnSpc>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2054" name="Picture 6">
            <a:extLst>
              <a:ext uri="{FF2B5EF4-FFF2-40B4-BE49-F238E27FC236}">
                <a16:creationId xmlns:a16="http://schemas.microsoft.com/office/drawing/2014/main" id="{94E0AE74-7F0B-4710-ABC1-5D75D178D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7735" y="71149"/>
            <a:ext cx="886744" cy="886744"/>
          </a:xfrm>
          <a:prstGeom prst="rect">
            <a:avLst/>
          </a:prstGeom>
          <a:noFill/>
          <a:ln>
            <a:solidFill>
              <a:schemeClr val="accent1">
                <a:alpha val="96000"/>
              </a:schemeClr>
            </a:solidFill>
          </a:ln>
        </p:spPr>
      </p:pic>
      <p:pic>
        <p:nvPicPr>
          <p:cNvPr id="7" name="Picture 6">
            <a:extLst>
              <a:ext uri="{FF2B5EF4-FFF2-40B4-BE49-F238E27FC236}">
                <a16:creationId xmlns:a16="http://schemas.microsoft.com/office/drawing/2014/main" id="{DB36BA5A-2B9C-4178-A80B-EF6DF5D2E524}"/>
              </a:ext>
            </a:extLst>
          </p:cNvPr>
          <p:cNvPicPr>
            <a:picLocks noChangeAspect="1"/>
          </p:cNvPicPr>
          <p:nvPr/>
        </p:nvPicPr>
        <p:blipFill>
          <a:blip r:embed="rId3"/>
          <a:stretch>
            <a:fillRect/>
          </a:stretch>
        </p:blipFill>
        <p:spPr>
          <a:xfrm>
            <a:off x="2840089" y="2050449"/>
            <a:ext cx="5445172" cy="4807551"/>
          </a:xfrm>
          <a:prstGeom prst="rect">
            <a:avLst/>
          </a:prstGeom>
        </p:spPr>
      </p:pic>
    </p:spTree>
    <p:extLst>
      <p:ext uri="{BB962C8B-B14F-4D97-AF65-F5344CB8AC3E}">
        <p14:creationId xmlns:p14="http://schemas.microsoft.com/office/powerpoint/2010/main" val="3469852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04875" y="157465"/>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Writing style - Researcher’s Voice</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500427" y="901211"/>
            <a:ext cx="10697308" cy="5055577"/>
          </a:xfrm>
        </p:spPr>
        <p:txBody>
          <a:bodyPr>
            <a:normAutofit/>
          </a:bodyPr>
          <a:lstStyle/>
          <a:p>
            <a:pPr>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Sentences that do not begin with ‘someone’ says or reports something would naturally sound like the researcher’s voice. But it also suggested to make use of both approaches where appropriate to change the writing style and the tone of the paragraph.</a:t>
            </a:r>
          </a:p>
          <a:p>
            <a:pPr>
              <a:lnSpc>
                <a:spcPct val="150000"/>
              </a:lnSpc>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2054" name="Picture 6">
            <a:extLst>
              <a:ext uri="{FF2B5EF4-FFF2-40B4-BE49-F238E27FC236}">
                <a16:creationId xmlns:a16="http://schemas.microsoft.com/office/drawing/2014/main" id="{94E0AE74-7F0B-4710-ABC1-5D75D178D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7735" y="71149"/>
            <a:ext cx="886744" cy="886744"/>
          </a:xfrm>
          <a:prstGeom prst="rect">
            <a:avLst/>
          </a:prstGeom>
          <a:noFill/>
          <a:ln>
            <a:solidFill>
              <a:schemeClr val="accent1">
                <a:alpha val="96000"/>
              </a:schemeClr>
            </a:solidFill>
          </a:ln>
        </p:spPr>
      </p:pic>
      <p:pic>
        <p:nvPicPr>
          <p:cNvPr id="5" name="Picture 4">
            <a:extLst>
              <a:ext uri="{FF2B5EF4-FFF2-40B4-BE49-F238E27FC236}">
                <a16:creationId xmlns:a16="http://schemas.microsoft.com/office/drawing/2014/main" id="{8240F82F-7C2C-4BD2-9B4A-B6B6CCFE24FB}"/>
              </a:ext>
            </a:extLst>
          </p:cNvPr>
          <p:cNvPicPr>
            <a:picLocks noChangeAspect="1"/>
          </p:cNvPicPr>
          <p:nvPr/>
        </p:nvPicPr>
        <p:blipFill>
          <a:blip r:embed="rId3"/>
          <a:stretch>
            <a:fillRect/>
          </a:stretch>
        </p:blipFill>
        <p:spPr>
          <a:xfrm>
            <a:off x="3017249" y="2016366"/>
            <a:ext cx="6157501" cy="4841634"/>
          </a:xfrm>
          <a:prstGeom prst="rect">
            <a:avLst/>
          </a:prstGeom>
        </p:spPr>
      </p:pic>
    </p:spTree>
    <p:extLst>
      <p:ext uri="{BB962C8B-B14F-4D97-AF65-F5344CB8AC3E}">
        <p14:creationId xmlns:p14="http://schemas.microsoft.com/office/powerpoint/2010/main" val="41182829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TotalTime>
  <Words>1219</Words>
  <Application>Microsoft Office PowerPoint</Application>
  <PresentationFormat>Widescreen</PresentationFormat>
  <Paragraphs>100</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Monserrat</vt:lpstr>
      <vt:lpstr>Verdana</vt:lpstr>
      <vt:lpstr>Office Theme</vt:lpstr>
      <vt:lpstr>PowerPoint Presentation</vt:lpstr>
      <vt:lpstr>PowerPoint Presentation</vt:lpstr>
      <vt:lpstr>Purpose of a Literature Review</vt:lpstr>
      <vt:lpstr>Sections in Literature Review</vt:lpstr>
      <vt:lpstr>Writing style – Researcher’s Voice</vt:lpstr>
      <vt:lpstr>Writing style - Researcher’s Voice</vt:lpstr>
      <vt:lpstr>Writing style - Researcher’s Voice</vt:lpstr>
      <vt:lpstr>Writing style - Researcher’s Voice</vt:lpstr>
      <vt:lpstr>Writing style - Researcher’s Voice</vt:lpstr>
      <vt:lpstr>Writing style – English Phrases</vt:lpstr>
      <vt:lpstr>Writing style – English Phrases</vt:lpstr>
      <vt:lpstr>Writing style – English Phrases</vt:lpstr>
      <vt:lpstr>Writing style – English Phrases</vt:lpstr>
      <vt:lpstr>Writing style – English Phrases</vt:lpstr>
      <vt:lpstr>Writing style – English Phrases</vt:lpstr>
      <vt:lpstr>How to Cite IEEE </vt:lpstr>
      <vt:lpstr>How to Cite IEEE </vt:lpstr>
      <vt:lpstr>How to Cite IEEE </vt:lpstr>
      <vt:lpstr>How to Cite IEEE </vt:lpstr>
      <vt:lpstr>How to Cite IEEE </vt:lpstr>
      <vt:lpstr>Assessment on the Literature found</vt:lpstr>
      <vt:lpstr>Concept Map</vt:lpstr>
      <vt:lpstr>Concept Map – Example (1)</vt:lpstr>
      <vt:lpstr>Concept Map – Example (2)</vt:lpstr>
      <vt:lpstr>Concept Map – Cross Links – Cheat Sheet</vt:lpstr>
      <vt:lpstr>Concept 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Roberta Scerri</dc:creator>
  <cp:lastModifiedBy>Roderick Vella</cp:lastModifiedBy>
  <cp:revision>188</cp:revision>
  <dcterms:created xsi:type="dcterms:W3CDTF">2021-04-19T17:45:15Z</dcterms:created>
  <dcterms:modified xsi:type="dcterms:W3CDTF">2023-01-23T18:46:10Z</dcterms:modified>
</cp:coreProperties>
</file>