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77496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96592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158400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77496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96592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4000" y="3888000"/>
            <a:ext cx="900000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77496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96592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158400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77496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596592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4000" y="3888000"/>
            <a:ext cx="900000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77496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96592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158400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77496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596592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3888000"/>
            <a:ext cx="900000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 fontScale="91000"/>
          </a:bodyPr>
          <a:p>
            <a:pPr>
              <a:spcBef>
                <a:spcPts val="1417"/>
              </a:spcBef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9F31EBBC-1710-4EEA-9055-B50A2B78E66D}" type="author">
              <a:rPr b="0" lang="en-GB" sz="1800" spc="-1" strike="noStrike">
                <a:latin typeface="Arial"/>
              </a:rPr>
              <a:t> </a:t>
            </a:fld>
            <a:endParaRPr b="0" lang="en-GB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003D5F2-395F-4C64-B953-C65BCFA17A97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40000" cy="64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504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2520000" y="5256000"/>
            <a:ext cx="4680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7560000" y="5256000"/>
            <a:ext cx="1656000" cy="41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32FE017-E336-454E-9818-9F74439F761B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3528000" y="2016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latin typeface="Arial"/>
              </a:rPr>
              <a:t>Project 1</a:t>
            </a:r>
            <a:endParaRPr b="0" lang="en-GB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096000" y="288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latin typeface="Arial"/>
              </a:rPr>
              <a:t>Button class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120320" y="1224000"/>
            <a:ext cx="8390160" cy="316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600000" y="-72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latin typeface="Arial"/>
              </a:rPr>
              <a:t>Library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574000" y="1080000"/>
            <a:ext cx="4698000" cy="259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68000" y="-1044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latin typeface="Arial"/>
              </a:rPr>
              <a:t>Checkers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312000" y="1505160"/>
            <a:ext cx="3356280" cy="259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744000" y="-1044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latin typeface="Arial"/>
              </a:rPr>
              <a:t>Move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515760" y="1224000"/>
            <a:ext cx="2604240" cy="259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72000" y="-1044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latin typeface="Arial"/>
              </a:rPr>
              <a:t>Capture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312000" y="1224000"/>
            <a:ext cx="3447720" cy="259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3384000" y="-1044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latin typeface="Arial"/>
              </a:rPr>
              <a:t>Promotion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240000" y="1224000"/>
            <a:ext cx="3381840" cy="259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736000" y="-720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latin typeface="Arial"/>
              </a:rPr>
              <a:t>King’s moveset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240000" y="1296000"/>
            <a:ext cx="3364920" cy="259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808000" y="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latin typeface="Arial"/>
              </a:rPr>
              <a:t>King’s moveset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3240000" y="1224000"/>
            <a:ext cx="3442680" cy="259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816000" y="-10800"/>
            <a:ext cx="900000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GB" sz="4400" spc="-1" strike="noStrike">
                <a:latin typeface="Arial"/>
              </a:rPr>
              <a:t>Winner</a:t>
            </a:r>
            <a:endParaRPr b="0" lang="en-GB" sz="44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3240000" y="1217160"/>
            <a:ext cx="3536640" cy="259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2022-12-18T23:11:09Z</dcterms:created>
  <dc:creator/>
  <dc:description/>
  <dc:language>en-GB</dc:language>
  <cp:lastModifiedBy/>
  <dcterms:modified xsi:type="dcterms:W3CDTF">2022-12-18T23:21:32Z</dcterms:modified>
  <cp:revision>2</cp:revision>
  <dc:subject/>
  <dc:title>Portfolio</dc:title>
</cp:coreProperties>
</file>