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2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9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6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5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6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1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18F9-6B07-415D-9236-D48F6748DCCD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7218-3CE1-49D4-A6E9-A1BC0A4D6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0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Транспортная модель центра города в утренние часы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err="1" smtClean="0"/>
              <a:t>Ахияров</a:t>
            </a:r>
            <a:r>
              <a:rPr lang="ru-RU" dirty="0" smtClean="0"/>
              <a:t> Филипп</a:t>
            </a:r>
          </a:p>
          <a:p>
            <a:r>
              <a:rPr lang="ru-RU" dirty="0" smtClean="0"/>
              <a:t>Мелкумов Михаил</a:t>
            </a:r>
          </a:p>
          <a:p>
            <a:r>
              <a:rPr lang="ru-RU" dirty="0" smtClean="0"/>
              <a:t>Сорока Мария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13583" y="60164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транспортного графа</a:t>
            </a:r>
          </a:p>
          <a:p>
            <a:r>
              <a:rPr lang="ru-RU" dirty="0" smtClean="0"/>
              <a:t>Нахождение равновесных плотностей потоков на дорогах</a:t>
            </a:r>
          </a:p>
          <a:p>
            <a:r>
              <a:rPr lang="ru-RU" dirty="0" smtClean="0"/>
              <a:t>Визуализация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4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 модели: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машины едут с окраин города в центр</a:t>
            </a:r>
          </a:p>
          <a:p>
            <a:r>
              <a:rPr lang="ru-RU" dirty="0" smtClean="0"/>
              <a:t>Водитель не меняет маршрут во время движения</a:t>
            </a:r>
          </a:p>
          <a:p>
            <a:r>
              <a:rPr lang="ru-RU" dirty="0" smtClean="0"/>
              <a:t>Каждое утро все водители имеют доступ к значениям плотностей потока на каждой дороге</a:t>
            </a:r>
          </a:p>
          <a:p>
            <a:r>
              <a:rPr lang="ru-RU" dirty="0" smtClean="0"/>
              <a:t>Все едут по правилам, не бывает ДТП</a:t>
            </a:r>
          </a:p>
          <a:p>
            <a:r>
              <a:rPr lang="ru-RU" dirty="0" smtClean="0"/>
              <a:t>Не бывает обгонов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63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Приведение графа к нужному виду</a:t>
            </a:r>
          </a:p>
          <a:p>
            <a:r>
              <a:rPr lang="ru-RU" dirty="0" smtClean="0"/>
              <a:t>Нахождение маршрута для каждой машины</a:t>
            </a:r>
          </a:p>
          <a:p>
            <a:r>
              <a:rPr lang="ru-RU" dirty="0" smtClean="0"/>
              <a:t>Расчет ускорений согласно модели </a:t>
            </a:r>
            <a:r>
              <a:rPr lang="ru-RU" dirty="0" err="1" smtClean="0"/>
              <a:t>Трайбера</a:t>
            </a:r>
            <a:r>
              <a:rPr lang="ru-RU" dirty="0" smtClean="0"/>
              <a:t> «разумного водителя»</a:t>
            </a:r>
          </a:p>
          <a:p>
            <a:r>
              <a:rPr lang="ru-RU" dirty="0" smtClean="0"/>
              <a:t>Подсчет среднего времени в пути и нового распределения плотностей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67776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А.В.Гасников</a:t>
            </a:r>
            <a:r>
              <a:rPr lang="ru-RU" dirty="0"/>
              <a:t>(МФТИ), </a:t>
            </a:r>
            <a:r>
              <a:rPr lang="ru-RU" dirty="0" err="1"/>
              <a:t>Ю.В.Дорн</a:t>
            </a:r>
            <a:r>
              <a:rPr lang="ru-RU" dirty="0"/>
              <a:t>(МФТИ), </a:t>
            </a:r>
            <a:r>
              <a:rPr lang="ru-RU" dirty="0" err="1"/>
              <a:t>Ю.Е.Нестеров</a:t>
            </a:r>
            <a:r>
              <a:rPr lang="ru-RU" dirty="0"/>
              <a:t>(ВШЭ), </a:t>
            </a:r>
            <a:r>
              <a:rPr lang="ru-RU" dirty="0" err="1" smtClean="0"/>
              <a:t>С.В.Шпирко</a:t>
            </a:r>
            <a:r>
              <a:rPr lang="ru-RU" dirty="0" smtClean="0"/>
              <a:t>(МФТИ), </a:t>
            </a:r>
            <a:r>
              <a:rPr lang="ru-RU" dirty="0" err="1" smtClean="0"/>
              <a:t>Трехстадийная</a:t>
            </a:r>
            <a:r>
              <a:rPr lang="ru-RU" dirty="0" smtClean="0"/>
              <a:t> </a:t>
            </a:r>
            <a:r>
              <a:rPr lang="ru-RU" dirty="0" err="1" smtClean="0"/>
              <a:t>модельравновесного</a:t>
            </a:r>
            <a:r>
              <a:rPr lang="ru-RU" dirty="0" smtClean="0"/>
              <a:t> распределения транспортных потоков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err="1" smtClean="0"/>
              <a:t>А.В.Гасников</a:t>
            </a:r>
            <a:r>
              <a:rPr lang="en-US" dirty="0" smtClean="0"/>
              <a:t> </a:t>
            </a:r>
            <a:r>
              <a:rPr lang="ru-RU" dirty="0" smtClean="0"/>
              <a:t>Введение в моделирование </a:t>
            </a:r>
            <a:r>
              <a:rPr lang="ru-RU" smtClean="0"/>
              <a:t>транспортных потоков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451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121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Транспортная модель центра города в утренние часы</vt:lpstr>
      <vt:lpstr>Цели:</vt:lpstr>
      <vt:lpstr>Допущения модели:</vt:lpstr>
      <vt:lpstr>Алгоритм:</vt:lpstr>
      <vt:lpstr>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Транспортная модель центра города в утренние часы</dc:title>
  <dc:creator>Mikhail Melkumov</dc:creator>
  <cp:lastModifiedBy>Mikhail Melkumov</cp:lastModifiedBy>
  <cp:revision>4</cp:revision>
  <dcterms:created xsi:type="dcterms:W3CDTF">2019-05-24T12:26:25Z</dcterms:created>
  <dcterms:modified xsi:type="dcterms:W3CDTF">2019-05-24T13:22:44Z</dcterms:modified>
</cp:coreProperties>
</file>