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9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8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1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08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419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93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82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28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69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1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1B59-1A5B-4DF6-8316-A1F386E18AB0}" type="datetimeFigureOut">
              <a:rPr lang="en-IL" smtClean="0"/>
              <a:t>05/12/2020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216F-D5E4-40A4-B494-42C3A6ACCB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395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7555B6-5C7E-4501-9CA5-D8678A75DB02}"/>
              </a:ext>
            </a:extLst>
          </p:cNvPr>
          <p:cNvSpPr/>
          <p:nvPr/>
        </p:nvSpPr>
        <p:spPr>
          <a:xfrm>
            <a:off x="918483" y="6096000"/>
            <a:ext cx="548027" cy="5495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1075400-1C5D-49A0-BAFA-9203CED57A94}"/>
              </a:ext>
            </a:extLst>
          </p:cNvPr>
          <p:cNvSpPr/>
          <p:nvPr/>
        </p:nvSpPr>
        <p:spPr>
          <a:xfrm>
            <a:off x="2548073" y="697110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17718CE-8ADA-466F-870E-C9C5F3C26325}"/>
              </a:ext>
            </a:extLst>
          </p:cNvPr>
          <p:cNvSpPr/>
          <p:nvPr/>
        </p:nvSpPr>
        <p:spPr>
          <a:xfrm>
            <a:off x="5455820" y="455958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9D39BE9-D590-4540-90E9-FCE0A790B1A3}"/>
              </a:ext>
            </a:extLst>
          </p:cNvPr>
          <p:cNvSpPr/>
          <p:nvPr/>
        </p:nvSpPr>
        <p:spPr>
          <a:xfrm>
            <a:off x="2543889" y="529896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DB4AF-3EE1-4471-A934-487A76AA52A1}"/>
              </a:ext>
            </a:extLst>
          </p:cNvPr>
          <p:cNvSpPr/>
          <p:nvPr/>
        </p:nvSpPr>
        <p:spPr>
          <a:xfrm>
            <a:off x="4041934" y="455958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78AF69D-A9A9-447D-90F0-6522925E892B}"/>
              </a:ext>
            </a:extLst>
          </p:cNvPr>
          <p:cNvSpPr/>
          <p:nvPr/>
        </p:nvSpPr>
        <p:spPr>
          <a:xfrm>
            <a:off x="3296841" y="455958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D44BDDD-BB86-4F89-949C-F8828D868311}"/>
              </a:ext>
            </a:extLst>
          </p:cNvPr>
          <p:cNvSpPr/>
          <p:nvPr/>
        </p:nvSpPr>
        <p:spPr>
          <a:xfrm>
            <a:off x="2543889" y="455958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ED94856-1329-44ED-9991-80DC79CD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071" y="4421488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 sz="1013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583FAAF-AE4F-4F54-A10A-303C3989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4" y="4550076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 sz="1013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0C354-508C-436F-B8B3-1475CF951786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192496" y="4688170"/>
            <a:ext cx="1351393" cy="14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37EFFF-CE99-4391-9F6A-EFE48BAAC3B0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270020" y="4779095"/>
            <a:ext cx="1312577" cy="135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F0793F-C65F-4D18-A258-68C5950C8249}"/>
              </a:ext>
            </a:extLst>
          </p:cNvPr>
          <p:cNvCxnSpPr>
            <a:cxnSpLocks/>
            <a:stCxn id="4" idx="7"/>
            <a:endCxn id="12" idx="2"/>
          </p:cNvCxnSpPr>
          <p:nvPr/>
        </p:nvCxnSpPr>
        <p:spPr>
          <a:xfrm flipV="1">
            <a:off x="1386253" y="5427550"/>
            <a:ext cx="1157636" cy="74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35B04-C5D5-4058-8B17-4F38F29000B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437479" y="5518475"/>
            <a:ext cx="1145119" cy="73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F66033-346C-4396-B146-EA5250AED266}"/>
              </a:ext>
            </a:extLst>
          </p:cNvPr>
          <p:cNvCxnSpPr/>
          <p:nvPr/>
        </p:nvCxnSpPr>
        <p:spPr>
          <a:xfrm flipV="1">
            <a:off x="1466510" y="5895211"/>
            <a:ext cx="1017027" cy="40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66A0E-0AFB-487A-B26A-98C8B507938A}"/>
              </a:ext>
            </a:extLst>
          </p:cNvPr>
          <p:cNvCxnSpPr>
            <a:cxnSpLocks/>
          </p:cNvCxnSpPr>
          <p:nvPr/>
        </p:nvCxnSpPr>
        <p:spPr>
          <a:xfrm flipV="1">
            <a:off x="1462031" y="6310196"/>
            <a:ext cx="1021506" cy="1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9C537A-8A50-4D29-9D16-7F50F264824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386253" y="6565072"/>
            <a:ext cx="1200529" cy="44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078AB5-D529-4109-A5BA-C1F94635B0BF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1313633" y="6612392"/>
            <a:ext cx="1234440" cy="48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3428-3802-448B-9777-4992F37A1CCF}"/>
              </a:ext>
            </a:extLst>
          </p:cNvPr>
          <p:cNvCxnSpPr>
            <a:endCxn id="4" idx="6"/>
          </p:cNvCxnSpPr>
          <p:nvPr/>
        </p:nvCxnSpPr>
        <p:spPr>
          <a:xfrm flipH="1">
            <a:off x="1466510" y="6042556"/>
            <a:ext cx="1017027" cy="32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E83987-6263-4A03-84E7-E083F37837BD}"/>
              </a:ext>
            </a:extLst>
          </p:cNvPr>
          <p:cNvCxnSpPr/>
          <p:nvPr/>
        </p:nvCxnSpPr>
        <p:spPr>
          <a:xfrm flipH="1">
            <a:off x="1437479" y="6424621"/>
            <a:ext cx="1046058" cy="8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1108F02-EDA7-40A9-9961-0345A154F9B3}"/>
              </a:ext>
            </a:extLst>
          </p:cNvPr>
          <p:cNvSpPr txBox="1"/>
          <p:nvPr/>
        </p:nvSpPr>
        <p:spPr>
          <a:xfrm>
            <a:off x="2591261" y="5761894"/>
            <a:ext cx="163664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75842B-B371-4BA8-A526-2432D7357EC1}"/>
              </a:ext>
            </a:extLst>
          </p:cNvPr>
          <p:cNvSpPr txBox="1"/>
          <p:nvPr/>
        </p:nvSpPr>
        <p:spPr>
          <a:xfrm>
            <a:off x="5514261" y="5775577"/>
            <a:ext cx="163664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9409A8-5C0E-47C7-872A-6E3421E44320}"/>
              </a:ext>
            </a:extLst>
          </p:cNvPr>
          <p:cNvSpPr txBox="1"/>
          <p:nvPr/>
        </p:nvSpPr>
        <p:spPr>
          <a:xfrm>
            <a:off x="4097159" y="5775577"/>
            <a:ext cx="163664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5D25DB-CE4B-4B09-ADF6-6557DD6C46DD}"/>
              </a:ext>
            </a:extLst>
          </p:cNvPr>
          <p:cNvSpPr txBox="1"/>
          <p:nvPr/>
        </p:nvSpPr>
        <p:spPr>
          <a:xfrm>
            <a:off x="3358496" y="5775577"/>
            <a:ext cx="163664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  <a:p>
            <a:r>
              <a:rPr lang="en-US" sz="1013" dirty="0"/>
              <a:t>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861618-0282-404B-8099-A2F2BA81832D}"/>
              </a:ext>
            </a:extLst>
          </p:cNvPr>
          <p:cNvCxnSpPr>
            <a:stCxn id="15" idx="7"/>
            <a:endCxn id="14" idx="1"/>
          </p:cNvCxnSpPr>
          <p:nvPr/>
        </p:nvCxnSpPr>
        <p:spPr>
          <a:xfrm>
            <a:off x="2769499" y="4597245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3D5925-01AE-41EE-955C-5EA03D64EA28}"/>
              </a:ext>
            </a:extLst>
          </p:cNvPr>
          <p:cNvCxnSpPr>
            <a:cxnSpLocks/>
            <a:stCxn id="14" idx="3"/>
            <a:endCxn id="15" idx="5"/>
          </p:cNvCxnSpPr>
          <p:nvPr/>
        </p:nvCxnSpPr>
        <p:spPr>
          <a:xfrm flipH="1">
            <a:off x="2769499" y="4779095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7116D7-6F46-47A3-8BEF-4DC3462AE3D4}"/>
              </a:ext>
            </a:extLst>
          </p:cNvPr>
          <p:cNvCxnSpPr>
            <a:stCxn id="14" idx="7"/>
            <a:endCxn id="13" idx="1"/>
          </p:cNvCxnSpPr>
          <p:nvPr/>
        </p:nvCxnSpPr>
        <p:spPr>
          <a:xfrm>
            <a:off x="3522451" y="4597245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22DCBA-0AA8-4DE9-9C8D-47A0C2950EDD}"/>
              </a:ext>
            </a:extLst>
          </p:cNvPr>
          <p:cNvCxnSpPr>
            <a:cxnSpLocks/>
            <a:stCxn id="13" idx="3"/>
            <a:endCxn id="14" idx="5"/>
          </p:cNvCxnSpPr>
          <p:nvPr/>
        </p:nvCxnSpPr>
        <p:spPr>
          <a:xfrm flipH="1">
            <a:off x="3522451" y="4779095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12536C-AE82-41B1-A1B4-799799D3702C}"/>
              </a:ext>
            </a:extLst>
          </p:cNvPr>
          <p:cNvCxnSpPr>
            <a:stCxn id="13" idx="7"/>
          </p:cNvCxnSpPr>
          <p:nvPr/>
        </p:nvCxnSpPr>
        <p:spPr>
          <a:xfrm>
            <a:off x="4267544" y="4597245"/>
            <a:ext cx="31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229C2B-CA6C-4EF4-8DBF-6B6A6264C25F}"/>
              </a:ext>
            </a:extLst>
          </p:cNvPr>
          <p:cNvCxnSpPr>
            <a:cxnSpLocks/>
            <a:endCxn id="13" idx="5"/>
          </p:cNvCxnSpPr>
          <p:nvPr/>
        </p:nvCxnSpPr>
        <p:spPr>
          <a:xfrm flipH="1">
            <a:off x="4267544" y="4779095"/>
            <a:ext cx="32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197997-AC5F-4A25-8F5A-57EEC339D6DF}"/>
              </a:ext>
            </a:extLst>
          </p:cNvPr>
          <p:cNvCxnSpPr>
            <a:endCxn id="7" idx="1"/>
          </p:cNvCxnSpPr>
          <p:nvPr/>
        </p:nvCxnSpPr>
        <p:spPr>
          <a:xfrm>
            <a:off x="5165849" y="4597245"/>
            <a:ext cx="32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38892B-34D2-431C-B88D-3BD6942A2C4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5125131" y="4779095"/>
            <a:ext cx="36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8E7DC1-0484-4E15-BE1F-E67FEC0F3FB3}"/>
              </a:ext>
            </a:extLst>
          </p:cNvPr>
          <p:cNvSpPr txBox="1"/>
          <p:nvPr/>
        </p:nvSpPr>
        <p:spPr>
          <a:xfrm>
            <a:off x="4679703" y="4550108"/>
            <a:ext cx="4316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…….</a:t>
            </a:r>
            <a:endParaRPr lang="en-IL" sz="1013" dirty="0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E63D4B4-9252-4AF8-8144-74012F0D199E}"/>
              </a:ext>
            </a:extLst>
          </p:cNvPr>
          <p:cNvSpPr/>
          <p:nvPr/>
        </p:nvSpPr>
        <p:spPr>
          <a:xfrm>
            <a:off x="5455820" y="5284444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5263C14-E4E0-4A5D-8E29-C566B8D3D06C}"/>
              </a:ext>
            </a:extLst>
          </p:cNvPr>
          <p:cNvSpPr/>
          <p:nvPr/>
        </p:nvSpPr>
        <p:spPr>
          <a:xfrm>
            <a:off x="4041934" y="5284444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C646D03-3005-432D-83C9-F8123FEFF3C9}"/>
              </a:ext>
            </a:extLst>
          </p:cNvPr>
          <p:cNvSpPr/>
          <p:nvPr/>
        </p:nvSpPr>
        <p:spPr>
          <a:xfrm>
            <a:off x="3296841" y="5284444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65F47A-FA47-47E1-BEB9-C9B7DF1B8656}"/>
              </a:ext>
            </a:extLst>
          </p:cNvPr>
          <p:cNvCxnSpPr>
            <a:endCxn id="103" idx="1"/>
          </p:cNvCxnSpPr>
          <p:nvPr/>
        </p:nvCxnSpPr>
        <p:spPr>
          <a:xfrm>
            <a:off x="2769499" y="5322106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8512B3-C095-4004-A090-D4FDE6ACC042}"/>
              </a:ext>
            </a:extLst>
          </p:cNvPr>
          <p:cNvCxnSpPr>
            <a:stCxn id="103" idx="3"/>
          </p:cNvCxnSpPr>
          <p:nvPr/>
        </p:nvCxnSpPr>
        <p:spPr>
          <a:xfrm flipH="1">
            <a:off x="2769499" y="5503956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5CF0D2C-D8B4-4878-B1FF-724A2DEA7A3F}"/>
              </a:ext>
            </a:extLst>
          </p:cNvPr>
          <p:cNvCxnSpPr>
            <a:stCxn id="103" idx="7"/>
            <a:endCxn id="102" idx="1"/>
          </p:cNvCxnSpPr>
          <p:nvPr/>
        </p:nvCxnSpPr>
        <p:spPr>
          <a:xfrm>
            <a:off x="3522451" y="5322106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35536A2-219C-4C0C-A7AB-8085D203C20B}"/>
              </a:ext>
            </a:extLst>
          </p:cNvPr>
          <p:cNvCxnSpPr>
            <a:stCxn id="102" idx="3"/>
            <a:endCxn id="103" idx="5"/>
          </p:cNvCxnSpPr>
          <p:nvPr/>
        </p:nvCxnSpPr>
        <p:spPr>
          <a:xfrm flipH="1">
            <a:off x="3522451" y="5503956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766C3F-41E2-4B50-AE19-00E228C24A99}"/>
              </a:ext>
            </a:extLst>
          </p:cNvPr>
          <p:cNvCxnSpPr>
            <a:stCxn id="102" idx="7"/>
          </p:cNvCxnSpPr>
          <p:nvPr/>
        </p:nvCxnSpPr>
        <p:spPr>
          <a:xfrm>
            <a:off x="4267544" y="5322106"/>
            <a:ext cx="31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DB541A7-3F2C-40AB-83BB-049CA3559E0E}"/>
              </a:ext>
            </a:extLst>
          </p:cNvPr>
          <p:cNvCxnSpPr>
            <a:endCxn id="102" idx="5"/>
          </p:cNvCxnSpPr>
          <p:nvPr/>
        </p:nvCxnSpPr>
        <p:spPr>
          <a:xfrm flipH="1">
            <a:off x="4267544" y="5503956"/>
            <a:ext cx="32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28A1B5-AD2E-4521-A013-B773DAB64621}"/>
              </a:ext>
            </a:extLst>
          </p:cNvPr>
          <p:cNvCxnSpPr>
            <a:endCxn id="101" idx="1"/>
          </p:cNvCxnSpPr>
          <p:nvPr/>
        </p:nvCxnSpPr>
        <p:spPr>
          <a:xfrm>
            <a:off x="5165849" y="5322106"/>
            <a:ext cx="32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9A0183-99EF-4B82-8707-8CD7BD30325D}"/>
              </a:ext>
            </a:extLst>
          </p:cNvPr>
          <p:cNvCxnSpPr>
            <a:stCxn id="101" idx="3"/>
          </p:cNvCxnSpPr>
          <p:nvPr/>
        </p:nvCxnSpPr>
        <p:spPr>
          <a:xfrm flipH="1">
            <a:off x="5125131" y="5503956"/>
            <a:ext cx="36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9D54D1C-77D4-498E-8ED4-00C8A1B29F13}"/>
              </a:ext>
            </a:extLst>
          </p:cNvPr>
          <p:cNvSpPr txBox="1"/>
          <p:nvPr/>
        </p:nvSpPr>
        <p:spPr>
          <a:xfrm>
            <a:off x="4679703" y="5274969"/>
            <a:ext cx="4316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…….</a:t>
            </a:r>
            <a:endParaRPr lang="en-IL" sz="1013" dirty="0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181BF277-0903-4E24-99DF-27BD9953D1BA}"/>
              </a:ext>
            </a:extLst>
          </p:cNvPr>
          <p:cNvSpPr/>
          <p:nvPr/>
        </p:nvSpPr>
        <p:spPr>
          <a:xfrm>
            <a:off x="5455820" y="697110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B70DD7BB-1F1D-40AC-9394-34834E38CC10}"/>
              </a:ext>
            </a:extLst>
          </p:cNvPr>
          <p:cNvSpPr/>
          <p:nvPr/>
        </p:nvSpPr>
        <p:spPr>
          <a:xfrm>
            <a:off x="4041934" y="697110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9DE5EFE1-3342-4D52-B5A0-66D215D92B84}"/>
              </a:ext>
            </a:extLst>
          </p:cNvPr>
          <p:cNvSpPr/>
          <p:nvPr/>
        </p:nvSpPr>
        <p:spPr>
          <a:xfrm>
            <a:off x="3296841" y="697110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B0A71D3-42D0-4E5F-88E5-21AAE6558438}"/>
              </a:ext>
            </a:extLst>
          </p:cNvPr>
          <p:cNvCxnSpPr>
            <a:endCxn id="117" idx="1"/>
          </p:cNvCxnSpPr>
          <p:nvPr/>
        </p:nvCxnSpPr>
        <p:spPr>
          <a:xfrm>
            <a:off x="2769499" y="7008770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C03A9C-EB06-4A88-83BE-826C6D3736FB}"/>
              </a:ext>
            </a:extLst>
          </p:cNvPr>
          <p:cNvCxnSpPr>
            <a:stCxn id="117" idx="3"/>
          </p:cNvCxnSpPr>
          <p:nvPr/>
        </p:nvCxnSpPr>
        <p:spPr>
          <a:xfrm flipH="1">
            <a:off x="2769499" y="7190621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1242E1-A1F0-432C-94D8-51B4938BCEB9}"/>
              </a:ext>
            </a:extLst>
          </p:cNvPr>
          <p:cNvCxnSpPr>
            <a:stCxn id="117" idx="7"/>
            <a:endCxn id="116" idx="1"/>
          </p:cNvCxnSpPr>
          <p:nvPr/>
        </p:nvCxnSpPr>
        <p:spPr>
          <a:xfrm>
            <a:off x="3522451" y="7008770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872B0B-E42A-4750-95AA-F825AFC4EC24}"/>
              </a:ext>
            </a:extLst>
          </p:cNvPr>
          <p:cNvCxnSpPr>
            <a:stCxn id="116" idx="3"/>
            <a:endCxn id="117" idx="5"/>
          </p:cNvCxnSpPr>
          <p:nvPr/>
        </p:nvCxnSpPr>
        <p:spPr>
          <a:xfrm flipH="1">
            <a:off x="3522451" y="7190621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2B8887-C601-4916-B18D-0AC031132F19}"/>
              </a:ext>
            </a:extLst>
          </p:cNvPr>
          <p:cNvCxnSpPr>
            <a:stCxn id="116" idx="7"/>
          </p:cNvCxnSpPr>
          <p:nvPr/>
        </p:nvCxnSpPr>
        <p:spPr>
          <a:xfrm>
            <a:off x="4267544" y="7008770"/>
            <a:ext cx="31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CF8C7A3-202F-407B-B0A0-DBCF2E5F961A}"/>
              </a:ext>
            </a:extLst>
          </p:cNvPr>
          <p:cNvCxnSpPr>
            <a:endCxn id="116" idx="5"/>
          </p:cNvCxnSpPr>
          <p:nvPr/>
        </p:nvCxnSpPr>
        <p:spPr>
          <a:xfrm flipH="1">
            <a:off x="4267544" y="7190621"/>
            <a:ext cx="32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99FE0AD-3746-4198-8631-7DB0EFFE9B63}"/>
              </a:ext>
            </a:extLst>
          </p:cNvPr>
          <p:cNvCxnSpPr>
            <a:endCxn id="115" idx="1"/>
          </p:cNvCxnSpPr>
          <p:nvPr/>
        </p:nvCxnSpPr>
        <p:spPr>
          <a:xfrm>
            <a:off x="5165849" y="7008770"/>
            <a:ext cx="32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CD861B2-04D8-4C93-B956-F5CC46108C92}"/>
              </a:ext>
            </a:extLst>
          </p:cNvPr>
          <p:cNvCxnSpPr>
            <a:stCxn id="115" idx="3"/>
          </p:cNvCxnSpPr>
          <p:nvPr/>
        </p:nvCxnSpPr>
        <p:spPr>
          <a:xfrm flipH="1">
            <a:off x="5125131" y="7190621"/>
            <a:ext cx="36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4FC1F38-0EF6-4EBD-B4E6-2F55F62C397D}"/>
              </a:ext>
            </a:extLst>
          </p:cNvPr>
          <p:cNvSpPr txBox="1"/>
          <p:nvPr/>
        </p:nvSpPr>
        <p:spPr>
          <a:xfrm>
            <a:off x="4679703" y="6961634"/>
            <a:ext cx="4316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…….</a:t>
            </a:r>
            <a:endParaRPr lang="en-IL" sz="1013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2298DB8-E10B-43A1-9720-BED303EF1DBA}"/>
              </a:ext>
            </a:extLst>
          </p:cNvPr>
          <p:cNvSpPr txBox="1"/>
          <p:nvPr/>
        </p:nvSpPr>
        <p:spPr>
          <a:xfrm>
            <a:off x="1023039" y="6274045"/>
            <a:ext cx="30671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0,-1</a:t>
            </a:r>
            <a:endParaRPr lang="en-IL" sz="1013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1A9E6C-9666-401D-9CFC-6595CE4BF2BE}"/>
              </a:ext>
            </a:extLst>
          </p:cNvPr>
          <p:cNvSpPr txBox="1"/>
          <p:nvPr/>
        </p:nvSpPr>
        <p:spPr>
          <a:xfrm>
            <a:off x="2563243" y="4606187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1,0</a:t>
            </a:r>
            <a:endParaRPr lang="en-IL" sz="675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C11ED3-DE96-424A-9436-FC9677E7C21E}"/>
              </a:ext>
            </a:extLst>
          </p:cNvPr>
          <p:cNvSpPr txBox="1"/>
          <p:nvPr/>
        </p:nvSpPr>
        <p:spPr>
          <a:xfrm>
            <a:off x="3316195" y="4614342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2,0</a:t>
            </a:r>
            <a:endParaRPr lang="en-IL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32E005-C67D-4B79-9F50-4A6A2C5BA96C}"/>
              </a:ext>
            </a:extLst>
          </p:cNvPr>
          <p:cNvSpPr txBox="1"/>
          <p:nvPr/>
        </p:nvSpPr>
        <p:spPr>
          <a:xfrm>
            <a:off x="4066186" y="4604446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3,0</a:t>
            </a:r>
            <a:endParaRPr lang="en-IL" sz="675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979423-2AD7-4A18-BF98-04540C8D3A8C}"/>
              </a:ext>
            </a:extLst>
          </p:cNvPr>
          <p:cNvSpPr txBox="1"/>
          <p:nvPr/>
        </p:nvSpPr>
        <p:spPr>
          <a:xfrm>
            <a:off x="5475175" y="4604446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N,0</a:t>
            </a:r>
            <a:endParaRPr lang="en-IL" sz="675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533446-FE1C-40D7-8C31-FFFBA3C1CB2F}"/>
              </a:ext>
            </a:extLst>
          </p:cNvPr>
          <p:cNvSpPr txBox="1"/>
          <p:nvPr/>
        </p:nvSpPr>
        <p:spPr>
          <a:xfrm>
            <a:off x="2565350" y="5349088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1,1</a:t>
            </a:r>
            <a:endParaRPr lang="en-IL" sz="675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5928AE-66D7-4417-8069-B6102A8ABD04}"/>
              </a:ext>
            </a:extLst>
          </p:cNvPr>
          <p:cNvSpPr txBox="1"/>
          <p:nvPr/>
        </p:nvSpPr>
        <p:spPr>
          <a:xfrm>
            <a:off x="3318776" y="5330008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2,1</a:t>
            </a:r>
            <a:endParaRPr lang="en-IL" sz="675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B9014F-B9CA-4D70-B8EA-27AFA4542477}"/>
              </a:ext>
            </a:extLst>
          </p:cNvPr>
          <p:cNvSpPr txBox="1"/>
          <p:nvPr/>
        </p:nvSpPr>
        <p:spPr>
          <a:xfrm>
            <a:off x="4067104" y="5329313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3,1</a:t>
            </a:r>
            <a:endParaRPr lang="en-IL" sz="675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1C7CC7-52D3-428D-AC26-CA2FF9B7514D}"/>
              </a:ext>
            </a:extLst>
          </p:cNvPr>
          <p:cNvSpPr txBox="1"/>
          <p:nvPr/>
        </p:nvSpPr>
        <p:spPr>
          <a:xfrm>
            <a:off x="5476093" y="5329313"/>
            <a:ext cx="22561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N,1</a:t>
            </a:r>
            <a:endParaRPr lang="en-IL" sz="675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25C037-CDA3-4CA4-854A-DB6B86085FA4}"/>
              </a:ext>
            </a:extLst>
          </p:cNvPr>
          <p:cNvSpPr txBox="1"/>
          <p:nvPr/>
        </p:nvSpPr>
        <p:spPr>
          <a:xfrm>
            <a:off x="2557220" y="7034809"/>
            <a:ext cx="262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1,M</a:t>
            </a:r>
            <a:endParaRPr lang="en-IL" sz="675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F263B55-ED63-4D25-A2AC-933D43BB1BC7}"/>
              </a:ext>
            </a:extLst>
          </p:cNvPr>
          <p:cNvSpPr txBox="1"/>
          <p:nvPr/>
        </p:nvSpPr>
        <p:spPr>
          <a:xfrm>
            <a:off x="3327522" y="7021790"/>
            <a:ext cx="252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2,M</a:t>
            </a:r>
            <a:endParaRPr lang="en-IL" sz="675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90D265-1216-4EB0-BD1F-A83CF6D4BE05}"/>
              </a:ext>
            </a:extLst>
          </p:cNvPr>
          <p:cNvSpPr txBox="1"/>
          <p:nvPr/>
        </p:nvSpPr>
        <p:spPr>
          <a:xfrm>
            <a:off x="4066185" y="7028299"/>
            <a:ext cx="259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3,M</a:t>
            </a:r>
            <a:endParaRPr lang="en-IL" sz="675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24BD33-4C05-4DF5-8B9D-45FCF82DACE6}"/>
              </a:ext>
            </a:extLst>
          </p:cNvPr>
          <p:cNvSpPr txBox="1"/>
          <p:nvPr/>
        </p:nvSpPr>
        <p:spPr>
          <a:xfrm>
            <a:off x="5475174" y="7020225"/>
            <a:ext cx="2643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N,M</a:t>
            </a:r>
            <a:endParaRPr lang="en-IL" sz="675" dirty="0"/>
          </a:p>
        </p:txBody>
      </p:sp>
    </p:spTree>
    <p:extLst>
      <p:ext uri="{BB962C8B-B14F-4D97-AF65-F5344CB8AC3E}">
        <p14:creationId xmlns:p14="http://schemas.microsoft.com/office/powerpoint/2010/main" val="28962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5C02AF5-E2E9-4721-AEDE-033783FE1829}"/>
              </a:ext>
            </a:extLst>
          </p:cNvPr>
          <p:cNvSpPr/>
          <p:nvPr/>
        </p:nvSpPr>
        <p:spPr>
          <a:xfrm>
            <a:off x="918483" y="6096000"/>
            <a:ext cx="548027" cy="5495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AE9BD78-8697-454F-8D30-90BCC7DE0988}"/>
              </a:ext>
            </a:extLst>
          </p:cNvPr>
          <p:cNvSpPr/>
          <p:nvPr/>
        </p:nvSpPr>
        <p:spPr>
          <a:xfrm>
            <a:off x="2580035" y="7433301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90A5174-25AF-4347-965C-6AC850707F31}"/>
              </a:ext>
            </a:extLst>
          </p:cNvPr>
          <p:cNvSpPr/>
          <p:nvPr/>
        </p:nvSpPr>
        <p:spPr>
          <a:xfrm>
            <a:off x="2524830" y="6226724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E206E22-585D-4466-A82B-FA47B14E6E76}"/>
              </a:ext>
            </a:extLst>
          </p:cNvPr>
          <p:cNvSpPr/>
          <p:nvPr/>
        </p:nvSpPr>
        <p:spPr>
          <a:xfrm>
            <a:off x="3289323" y="5108315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E8F34BA-3C2A-46DF-8A4A-8BB580552553}"/>
              </a:ext>
            </a:extLst>
          </p:cNvPr>
          <p:cNvSpPr/>
          <p:nvPr/>
        </p:nvSpPr>
        <p:spPr>
          <a:xfrm>
            <a:off x="2536371" y="5108315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3C7885-EA5D-4F56-827D-D9AF2780CD33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1192497" y="5236903"/>
            <a:ext cx="1343874" cy="85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B10DA-9549-4B38-A445-F3B526489EC2}"/>
              </a:ext>
            </a:extLst>
          </p:cNvPr>
          <p:cNvCxnSpPr>
            <a:cxnSpLocks/>
            <a:stCxn id="8" idx="3"/>
            <a:endCxn id="2" idx="7"/>
          </p:cNvCxnSpPr>
          <p:nvPr/>
        </p:nvCxnSpPr>
        <p:spPr>
          <a:xfrm flipH="1">
            <a:off x="1386253" y="5327828"/>
            <a:ext cx="1188827" cy="84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D8362-6262-4C6D-BBDE-758C12A4301F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66510" y="6356253"/>
            <a:ext cx="1090710" cy="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E5A27A-BA9B-4465-82BC-E77E78CCECD9}"/>
              </a:ext>
            </a:extLst>
          </p:cNvPr>
          <p:cNvCxnSpPr>
            <a:cxnSpLocks/>
            <a:stCxn id="5" idx="3"/>
            <a:endCxn id="56" idx="3"/>
          </p:cNvCxnSpPr>
          <p:nvPr/>
        </p:nvCxnSpPr>
        <p:spPr>
          <a:xfrm flipH="1" flipV="1">
            <a:off x="1427801" y="6398150"/>
            <a:ext cx="1135738" cy="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8B892-4D96-4DBC-8957-6AE0878D57EA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1386253" y="6565072"/>
            <a:ext cx="1232491" cy="90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045B19-3DEC-41F6-9602-1413B7448F01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flipH="1" flipV="1">
            <a:off x="1192497" y="6645552"/>
            <a:ext cx="1387538" cy="91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B853D8-46F8-4201-9DB7-B9EF5C75DE9E}"/>
              </a:ext>
            </a:extLst>
          </p:cNvPr>
          <p:cNvCxnSpPr>
            <a:cxnSpLocks/>
            <a:stCxn id="8" idx="7"/>
            <a:endCxn id="7" idx="1"/>
          </p:cNvCxnSpPr>
          <p:nvPr/>
        </p:nvCxnSpPr>
        <p:spPr>
          <a:xfrm>
            <a:off x="2761981" y="5145977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7E3A-18A9-4C41-A22D-919FC51422AE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flipH="1">
            <a:off x="2761981" y="5327828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19217E3-9269-4D62-9054-33A31BCBF56E}"/>
              </a:ext>
            </a:extLst>
          </p:cNvPr>
          <p:cNvSpPr/>
          <p:nvPr/>
        </p:nvSpPr>
        <p:spPr>
          <a:xfrm>
            <a:off x="3277782" y="6212206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2F9081-EF80-4539-AC47-51479A767508}"/>
              </a:ext>
            </a:extLst>
          </p:cNvPr>
          <p:cNvCxnSpPr>
            <a:endCxn id="34" idx="1"/>
          </p:cNvCxnSpPr>
          <p:nvPr/>
        </p:nvCxnSpPr>
        <p:spPr>
          <a:xfrm>
            <a:off x="2750440" y="6249868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653E8C-38B6-473C-927B-0BB08A8C434C}"/>
              </a:ext>
            </a:extLst>
          </p:cNvPr>
          <p:cNvCxnSpPr>
            <a:stCxn id="34" idx="3"/>
          </p:cNvCxnSpPr>
          <p:nvPr/>
        </p:nvCxnSpPr>
        <p:spPr>
          <a:xfrm flipH="1">
            <a:off x="2750440" y="6431718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188C333-DF31-4F89-8914-14D8F71B295A}"/>
              </a:ext>
            </a:extLst>
          </p:cNvPr>
          <p:cNvSpPr/>
          <p:nvPr/>
        </p:nvSpPr>
        <p:spPr>
          <a:xfrm>
            <a:off x="3328803" y="7433301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A78DA8-A6D0-4B3F-83D0-77F43CE0873E}"/>
              </a:ext>
            </a:extLst>
          </p:cNvPr>
          <p:cNvCxnSpPr>
            <a:endCxn id="46" idx="1"/>
          </p:cNvCxnSpPr>
          <p:nvPr/>
        </p:nvCxnSpPr>
        <p:spPr>
          <a:xfrm>
            <a:off x="2801461" y="7470963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012FD3-2402-40B2-89AC-8C545E0B4115}"/>
              </a:ext>
            </a:extLst>
          </p:cNvPr>
          <p:cNvCxnSpPr>
            <a:stCxn id="46" idx="3"/>
          </p:cNvCxnSpPr>
          <p:nvPr/>
        </p:nvCxnSpPr>
        <p:spPr>
          <a:xfrm flipH="1">
            <a:off x="2801461" y="7652814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ED2EB5-733B-44BC-BA6B-6547DE465203}"/>
              </a:ext>
            </a:extLst>
          </p:cNvPr>
          <p:cNvSpPr txBox="1"/>
          <p:nvPr/>
        </p:nvSpPr>
        <p:spPr>
          <a:xfrm>
            <a:off x="1023039" y="6274045"/>
            <a:ext cx="4047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0,0</a:t>
            </a:r>
            <a:endParaRPr lang="en-IL" sz="1013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962CE-6453-4A26-933F-7913C7060A4F}"/>
              </a:ext>
            </a:extLst>
          </p:cNvPr>
          <p:cNvSpPr txBox="1"/>
          <p:nvPr/>
        </p:nvSpPr>
        <p:spPr>
          <a:xfrm>
            <a:off x="2527425" y="5138450"/>
            <a:ext cx="3588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1,0</a:t>
            </a:r>
            <a:endParaRPr lang="en-IL" sz="675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D873D4-ABE5-4955-87AD-A46A206065D2}"/>
              </a:ext>
            </a:extLst>
          </p:cNvPr>
          <p:cNvSpPr txBox="1"/>
          <p:nvPr/>
        </p:nvSpPr>
        <p:spPr>
          <a:xfrm>
            <a:off x="3284318" y="5145977"/>
            <a:ext cx="36644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2,0</a:t>
            </a:r>
            <a:endParaRPr lang="en-IL" sz="675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48A657-2B9D-4FFD-ACE8-7AD8D5926F6F}"/>
              </a:ext>
            </a:extLst>
          </p:cNvPr>
          <p:cNvSpPr txBox="1"/>
          <p:nvPr/>
        </p:nvSpPr>
        <p:spPr>
          <a:xfrm>
            <a:off x="2517991" y="6249680"/>
            <a:ext cx="3399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1,1</a:t>
            </a:r>
            <a:endParaRPr lang="en-IL" sz="675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3F204B-A725-4AF5-834C-8D0263E9B68A}"/>
              </a:ext>
            </a:extLst>
          </p:cNvPr>
          <p:cNvSpPr txBox="1"/>
          <p:nvPr/>
        </p:nvSpPr>
        <p:spPr>
          <a:xfrm>
            <a:off x="3275958" y="6242689"/>
            <a:ext cx="30667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2,1</a:t>
            </a:r>
            <a:endParaRPr lang="en-IL" sz="675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3769AE-97BD-4D48-8C53-7E3FB9C9EF94}"/>
              </a:ext>
            </a:extLst>
          </p:cNvPr>
          <p:cNvSpPr txBox="1"/>
          <p:nvPr/>
        </p:nvSpPr>
        <p:spPr>
          <a:xfrm>
            <a:off x="2556970" y="7459411"/>
            <a:ext cx="3860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1,3</a:t>
            </a:r>
            <a:endParaRPr lang="en-IL" sz="675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419D3D-10C4-4915-85EF-F7006CD359BE}"/>
              </a:ext>
            </a:extLst>
          </p:cNvPr>
          <p:cNvSpPr txBox="1"/>
          <p:nvPr/>
        </p:nvSpPr>
        <p:spPr>
          <a:xfrm>
            <a:off x="3314527" y="7460071"/>
            <a:ext cx="33624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2,3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D576DC-9967-407E-BAA0-ABF449101EF7}"/>
                  </a:ext>
                </a:extLst>
              </p:cNvPr>
              <p:cNvSpPr txBox="1"/>
              <p:nvPr/>
            </p:nvSpPr>
            <p:spPr>
              <a:xfrm rot="19649637">
                <a:off x="984088" y="5533322"/>
                <a:ext cx="803943" cy="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D576DC-9967-407E-BAA0-ABF44910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49637">
                <a:off x="984088" y="5533322"/>
                <a:ext cx="803943" cy="412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A5C3DE-8CC0-45B1-9829-DA5A4EFE5601}"/>
                  </a:ext>
                </a:extLst>
              </p:cNvPr>
              <p:cNvSpPr txBox="1"/>
              <p:nvPr/>
            </p:nvSpPr>
            <p:spPr>
              <a:xfrm>
                <a:off x="1448340" y="5968813"/>
                <a:ext cx="736771" cy="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A5C3DE-8CC0-45B1-9829-DA5A4EFE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40" y="5968813"/>
                <a:ext cx="736771" cy="412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A4DE070-DBF5-4D20-B3F5-6D68A94F1243}"/>
                  </a:ext>
                </a:extLst>
              </p:cNvPr>
              <p:cNvSpPr txBox="1"/>
              <p:nvPr/>
            </p:nvSpPr>
            <p:spPr>
              <a:xfrm rot="2238687">
                <a:off x="1470598" y="6484676"/>
                <a:ext cx="736771" cy="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A4DE070-DBF5-4D20-B3F5-6D68A94F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8687">
                <a:off x="1470598" y="6484676"/>
                <a:ext cx="736771" cy="412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ECEEE9-6A81-4EFD-832B-A09880A30E61}"/>
                  </a:ext>
                </a:extLst>
              </p:cNvPr>
              <p:cNvSpPr txBox="1"/>
              <p:nvPr/>
            </p:nvSpPr>
            <p:spPr>
              <a:xfrm>
                <a:off x="2622364" y="4894827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ECEEE9-6A81-4EFD-832B-A09880A3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64" y="4894827"/>
                <a:ext cx="84517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0053A0-3CDD-4E71-AAE9-191397DEF71B}"/>
                  </a:ext>
                </a:extLst>
              </p:cNvPr>
              <p:cNvSpPr txBox="1"/>
              <p:nvPr/>
            </p:nvSpPr>
            <p:spPr>
              <a:xfrm>
                <a:off x="2600591" y="6031818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0053A0-3CDD-4E71-AAE9-191397DE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1" y="6031818"/>
                <a:ext cx="84517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F30817-86B8-448A-B71C-C658D506A2E2}"/>
                  </a:ext>
                </a:extLst>
              </p:cNvPr>
              <p:cNvSpPr txBox="1"/>
              <p:nvPr/>
            </p:nvSpPr>
            <p:spPr>
              <a:xfrm>
                <a:off x="2641895" y="7203293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F30817-86B8-448A-B71C-C658D506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95" y="7203293"/>
                <a:ext cx="84517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E864D1-ECBC-4106-87EE-996494930F3B}"/>
                  </a:ext>
                </a:extLst>
              </p:cNvPr>
              <p:cNvSpPr txBox="1"/>
              <p:nvPr/>
            </p:nvSpPr>
            <p:spPr>
              <a:xfrm>
                <a:off x="2516681" y="5267954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E864D1-ECBC-4106-87EE-99649493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81" y="5267954"/>
                <a:ext cx="111085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41F0187-5814-4F6C-A6D7-7434D1CC7257}"/>
                  </a:ext>
                </a:extLst>
              </p:cNvPr>
              <p:cNvSpPr txBox="1"/>
              <p:nvPr/>
            </p:nvSpPr>
            <p:spPr>
              <a:xfrm>
                <a:off x="2509054" y="6365284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41F0187-5814-4F6C-A6D7-7434D1CC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54" y="6365284"/>
                <a:ext cx="111085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D793C8-C4AD-46A0-9D03-BB6F0FF56013}"/>
                  </a:ext>
                </a:extLst>
              </p:cNvPr>
              <p:cNvSpPr txBox="1"/>
              <p:nvPr/>
            </p:nvSpPr>
            <p:spPr>
              <a:xfrm>
                <a:off x="2572122" y="7591218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D793C8-C4AD-46A0-9D03-BB6F0FF5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22" y="7591218"/>
                <a:ext cx="111085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923EA1A-7E56-4DC6-A3E0-FBFD56833A86}"/>
                  </a:ext>
                </a:extLst>
              </p:cNvPr>
              <p:cNvSpPr txBox="1"/>
              <p:nvPr/>
            </p:nvSpPr>
            <p:spPr>
              <a:xfrm rot="19379838">
                <a:off x="1776178" y="5475237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923EA1A-7E56-4DC6-A3E0-FBFD56833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9838">
                <a:off x="1776178" y="5475237"/>
                <a:ext cx="111085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0C040D4-4869-4854-9A6F-D4F447FDF46B}"/>
                  </a:ext>
                </a:extLst>
              </p:cNvPr>
              <p:cNvSpPr txBox="1"/>
              <p:nvPr/>
            </p:nvSpPr>
            <p:spPr>
              <a:xfrm rot="373335">
                <a:off x="1754728" y="6388669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0C040D4-4869-4854-9A6F-D4F447FD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3335">
                <a:off x="1754728" y="6388669"/>
                <a:ext cx="111085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F50AF3-71DE-4AB6-826E-EEB134E80865}"/>
                  </a:ext>
                </a:extLst>
              </p:cNvPr>
              <p:cNvSpPr txBox="1"/>
              <p:nvPr/>
            </p:nvSpPr>
            <p:spPr>
              <a:xfrm rot="2019950">
                <a:off x="1667529" y="7328239"/>
                <a:ext cx="11108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F50AF3-71DE-4AB6-826E-EEB134E8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950">
                <a:off x="1667529" y="7328239"/>
                <a:ext cx="111085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384D332-5A4A-4517-8DE0-1FE7120C2AD8}"/>
              </a:ext>
            </a:extLst>
          </p:cNvPr>
          <p:cNvSpPr/>
          <p:nvPr/>
        </p:nvSpPr>
        <p:spPr>
          <a:xfrm>
            <a:off x="2019883" y="3725413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6CA1DF42-210B-4C9E-A780-E109B51FCE59}"/>
              </a:ext>
            </a:extLst>
          </p:cNvPr>
          <p:cNvSpPr/>
          <p:nvPr/>
        </p:nvSpPr>
        <p:spPr>
          <a:xfrm>
            <a:off x="2772835" y="3710895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04E21A-D8EF-40D2-A7D7-187533104468}"/>
              </a:ext>
            </a:extLst>
          </p:cNvPr>
          <p:cNvCxnSpPr>
            <a:endCxn id="103" idx="1"/>
          </p:cNvCxnSpPr>
          <p:nvPr/>
        </p:nvCxnSpPr>
        <p:spPr>
          <a:xfrm>
            <a:off x="2245493" y="3748557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617288-ACCC-4155-9E47-FF3D9276DED0}"/>
              </a:ext>
            </a:extLst>
          </p:cNvPr>
          <p:cNvCxnSpPr>
            <a:stCxn id="103" idx="3"/>
          </p:cNvCxnSpPr>
          <p:nvPr/>
        </p:nvCxnSpPr>
        <p:spPr>
          <a:xfrm flipH="1">
            <a:off x="2245493" y="3930407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2085A39-D749-4745-9EAF-96709A2B14C3}"/>
              </a:ext>
            </a:extLst>
          </p:cNvPr>
          <p:cNvSpPr txBox="1"/>
          <p:nvPr/>
        </p:nvSpPr>
        <p:spPr>
          <a:xfrm>
            <a:off x="2043668" y="3748404"/>
            <a:ext cx="2178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0</a:t>
            </a:r>
            <a:endParaRPr lang="en-IL" sz="675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62A26D-CB37-4B8B-BC94-D3460B0C32BE}"/>
              </a:ext>
            </a:extLst>
          </p:cNvPr>
          <p:cNvSpPr txBox="1"/>
          <p:nvPr/>
        </p:nvSpPr>
        <p:spPr>
          <a:xfrm>
            <a:off x="2794573" y="3734199"/>
            <a:ext cx="20052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61CA084-12A5-45F9-A454-5F1BEAFE81DF}"/>
                  </a:ext>
                </a:extLst>
              </p:cNvPr>
              <p:cNvSpPr txBox="1"/>
              <p:nvPr/>
            </p:nvSpPr>
            <p:spPr>
              <a:xfrm>
                <a:off x="2095644" y="3530507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61CA084-12A5-45F9-A454-5F1BEAFE8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44" y="3530507"/>
                <a:ext cx="84517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2FCAB2F-5931-4EE1-9ED2-74FB5452032F}"/>
                  </a:ext>
                </a:extLst>
              </p:cNvPr>
              <p:cNvSpPr txBox="1"/>
              <p:nvPr/>
            </p:nvSpPr>
            <p:spPr>
              <a:xfrm>
                <a:off x="2271459" y="3886340"/>
                <a:ext cx="6121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2FCAB2F-5931-4EE1-9ED2-74FB5452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59" y="3886340"/>
                <a:ext cx="612122" cy="261610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F4F0D6CF-F5AB-4868-982C-D91051165F05}"/>
              </a:ext>
            </a:extLst>
          </p:cNvPr>
          <p:cNvSpPr/>
          <p:nvPr/>
        </p:nvSpPr>
        <p:spPr>
          <a:xfrm>
            <a:off x="3533304" y="370336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8A0F803-A7E5-4693-A4EB-9CFF71916290}"/>
              </a:ext>
            </a:extLst>
          </p:cNvPr>
          <p:cNvCxnSpPr>
            <a:endCxn id="110" idx="1"/>
          </p:cNvCxnSpPr>
          <p:nvPr/>
        </p:nvCxnSpPr>
        <p:spPr>
          <a:xfrm>
            <a:off x="3005962" y="3741030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7A3E73-BDF5-4452-AC8E-D2E15BC682DC}"/>
              </a:ext>
            </a:extLst>
          </p:cNvPr>
          <p:cNvCxnSpPr>
            <a:stCxn id="110" idx="3"/>
          </p:cNvCxnSpPr>
          <p:nvPr/>
        </p:nvCxnSpPr>
        <p:spPr>
          <a:xfrm flipH="1">
            <a:off x="3005962" y="3922880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5AB989-48EA-469A-84B9-FE6E1A2728DC}"/>
              </a:ext>
            </a:extLst>
          </p:cNvPr>
          <p:cNvSpPr txBox="1"/>
          <p:nvPr/>
        </p:nvSpPr>
        <p:spPr>
          <a:xfrm>
            <a:off x="3554767" y="3733851"/>
            <a:ext cx="2183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7FFECC9-DF14-4026-9543-7B7B11ACFE92}"/>
                  </a:ext>
                </a:extLst>
              </p:cNvPr>
              <p:cNvSpPr txBox="1"/>
              <p:nvPr/>
            </p:nvSpPr>
            <p:spPr>
              <a:xfrm>
                <a:off x="2904679" y="3502898"/>
                <a:ext cx="7592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7FFECC9-DF14-4026-9543-7B7B11ACF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79" y="3502898"/>
                <a:ext cx="75927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6AF4FA8-6C4E-42EF-8F4E-DCC74BCD202C}"/>
                  </a:ext>
                </a:extLst>
              </p:cNvPr>
              <p:cNvSpPr txBox="1"/>
              <p:nvPr/>
            </p:nvSpPr>
            <p:spPr>
              <a:xfrm>
                <a:off x="3043575" y="3881463"/>
                <a:ext cx="6039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6AF4FA8-6C4E-42EF-8F4E-DCC74BCD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75" y="3881463"/>
                <a:ext cx="60397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9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CBA7971-27D1-41D2-BA0E-809EB87D0CA1}"/>
              </a:ext>
            </a:extLst>
          </p:cNvPr>
          <p:cNvSpPr/>
          <p:nvPr/>
        </p:nvSpPr>
        <p:spPr>
          <a:xfrm>
            <a:off x="918483" y="6096000"/>
            <a:ext cx="548027" cy="5495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BE605DF-900F-4F1A-9213-A3BD7081E66E}"/>
              </a:ext>
            </a:extLst>
          </p:cNvPr>
          <p:cNvSpPr/>
          <p:nvPr/>
        </p:nvSpPr>
        <p:spPr>
          <a:xfrm>
            <a:off x="2460610" y="7021417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D6A274-27F0-4112-BD57-C7D1199513C1}"/>
              </a:ext>
            </a:extLst>
          </p:cNvPr>
          <p:cNvSpPr/>
          <p:nvPr/>
        </p:nvSpPr>
        <p:spPr>
          <a:xfrm>
            <a:off x="3213418" y="5425296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FA6EF35-047B-49B4-A3F1-DA2F60908965}"/>
              </a:ext>
            </a:extLst>
          </p:cNvPr>
          <p:cNvSpPr/>
          <p:nvPr/>
        </p:nvSpPr>
        <p:spPr>
          <a:xfrm>
            <a:off x="2460466" y="5425296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71E1F-1791-49F7-8705-DD9A437722F6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1192497" y="5553884"/>
            <a:ext cx="1267969" cy="5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BD9B9-3527-43F1-ABE3-6492D63804EA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386253" y="5644809"/>
            <a:ext cx="1112922" cy="5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1EDFEC-8F92-4532-B8C6-C55EF117B56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444900" y="6493496"/>
            <a:ext cx="1008871" cy="64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6818BE-69E5-456C-B342-22E5596F326D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flipH="1" flipV="1">
            <a:off x="1386253" y="6565072"/>
            <a:ext cx="1113066" cy="67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77858-EC35-4708-B140-F318234B5720}"/>
              </a:ext>
            </a:extLst>
          </p:cNvPr>
          <p:cNvCxnSpPr>
            <a:cxnSpLocks/>
            <a:stCxn id="8" idx="7"/>
            <a:endCxn id="7" idx="1"/>
          </p:cNvCxnSpPr>
          <p:nvPr/>
        </p:nvCxnSpPr>
        <p:spPr>
          <a:xfrm>
            <a:off x="2686076" y="5462958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E8BE43-AFD2-459F-AF91-E65B20A794F5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flipH="1">
            <a:off x="2686076" y="5644809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A959BE3-4C7F-4354-B63C-E152BAAA9723}"/>
              </a:ext>
            </a:extLst>
          </p:cNvPr>
          <p:cNvSpPr/>
          <p:nvPr/>
        </p:nvSpPr>
        <p:spPr>
          <a:xfrm>
            <a:off x="3213562" y="7006899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CC4BE-6A79-49BF-BD6D-3F67AED0E513}"/>
              </a:ext>
            </a:extLst>
          </p:cNvPr>
          <p:cNvCxnSpPr>
            <a:endCxn id="17" idx="1"/>
          </p:cNvCxnSpPr>
          <p:nvPr/>
        </p:nvCxnSpPr>
        <p:spPr>
          <a:xfrm>
            <a:off x="2686220" y="7044561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6CCFE-DF3E-4DAF-81A0-40B12FCE0EB2}"/>
              </a:ext>
            </a:extLst>
          </p:cNvPr>
          <p:cNvCxnSpPr>
            <a:stCxn id="17" idx="3"/>
          </p:cNvCxnSpPr>
          <p:nvPr/>
        </p:nvCxnSpPr>
        <p:spPr>
          <a:xfrm flipH="1">
            <a:off x="2686220" y="7226411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0AA333-E53B-4B6D-ADEB-764B0555DFD0}"/>
              </a:ext>
            </a:extLst>
          </p:cNvPr>
          <p:cNvSpPr txBox="1"/>
          <p:nvPr/>
        </p:nvSpPr>
        <p:spPr>
          <a:xfrm>
            <a:off x="1023039" y="6274045"/>
            <a:ext cx="4047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0,0</a:t>
            </a:r>
            <a:endParaRPr lang="en-IL" sz="101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0D3CD-23D4-44F6-9754-B3DA3BAF58A2}"/>
              </a:ext>
            </a:extLst>
          </p:cNvPr>
          <p:cNvSpPr txBox="1"/>
          <p:nvPr/>
        </p:nvSpPr>
        <p:spPr>
          <a:xfrm>
            <a:off x="2451520" y="5455431"/>
            <a:ext cx="3588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1,1</a:t>
            </a:r>
            <a:endParaRPr lang="en-IL" sz="67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D686A0-1237-4D5C-8615-D6E3E490E74D}"/>
              </a:ext>
            </a:extLst>
          </p:cNvPr>
          <p:cNvSpPr txBox="1"/>
          <p:nvPr/>
        </p:nvSpPr>
        <p:spPr>
          <a:xfrm>
            <a:off x="3208413" y="5462958"/>
            <a:ext cx="36644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2,1</a:t>
            </a:r>
            <a:endParaRPr lang="en-IL" sz="67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97CB5-7C71-4964-8C37-78EF86251655}"/>
              </a:ext>
            </a:extLst>
          </p:cNvPr>
          <p:cNvSpPr txBox="1"/>
          <p:nvPr/>
        </p:nvSpPr>
        <p:spPr>
          <a:xfrm>
            <a:off x="2453771" y="7044373"/>
            <a:ext cx="3399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1,2</a:t>
            </a:r>
            <a:endParaRPr lang="en-IL" sz="67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EFD7C3-E496-4A17-B5F9-AD4BDC8C8AF8}"/>
              </a:ext>
            </a:extLst>
          </p:cNvPr>
          <p:cNvSpPr txBox="1"/>
          <p:nvPr/>
        </p:nvSpPr>
        <p:spPr>
          <a:xfrm>
            <a:off x="3211738" y="7037382"/>
            <a:ext cx="30667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2,2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AB1ADE-9ACB-4431-AA9D-C127B37D623E}"/>
                  </a:ext>
                </a:extLst>
              </p:cNvPr>
              <p:cNvSpPr txBox="1"/>
              <p:nvPr/>
            </p:nvSpPr>
            <p:spPr>
              <a:xfrm rot="20321505">
                <a:off x="1115891" y="5570782"/>
                <a:ext cx="666734" cy="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AB1ADE-9ACB-4431-AA9D-C127B37D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21505">
                <a:off x="1115891" y="5570782"/>
                <a:ext cx="666734" cy="412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7C4BF1-0900-4FBC-808D-8C4AC6494763}"/>
                  </a:ext>
                </a:extLst>
              </p:cNvPr>
              <p:cNvSpPr txBox="1"/>
              <p:nvPr/>
            </p:nvSpPr>
            <p:spPr>
              <a:xfrm rot="1833109">
                <a:off x="1630717" y="6366787"/>
                <a:ext cx="651661" cy="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7C4BF1-0900-4FBC-808D-8C4AC649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109">
                <a:off x="1630717" y="6366787"/>
                <a:ext cx="651661" cy="412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C2241-A8CF-43C3-8CF7-25A48FE8F21D}"/>
                  </a:ext>
                </a:extLst>
              </p:cNvPr>
              <p:cNvSpPr txBox="1"/>
              <p:nvPr/>
            </p:nvSpPr>
            <p:spPr>
              <a:xfrm>
                <a:off x="2546459" y="5211808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C2241-A8CF-43C3-8CF7-25A48FE8F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59" y="5211808"/>
                <a:ext cx="84517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393F37-E14F-4A87-979A-3D1D13F6E39E}"/>
                  </a:ext>
                </a:extLst>
              </p:cNvPr>
              <p:cNvSpPr txBox="1"/>
              <p:nvPr/>
            </p:nvSpPr>
            <p:spPr>
              <a:xfrm>
                <a:off x="2536371" y="6826511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393F37-E14F-4A87-979A-3D1D13F6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71" y="6826511"/>
                <a:ext cx="84517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F681CA-2EEE-4959-BA99-EF16E79425A8}"/>
                  </a:ext>
                </a:extLst>
              </p:cNvPr>
              <p:cNvSpPr txBox="1"/>
              <p:nvPr/>
            </p:nvSpPr>
            <p:spPr>
              <a:xfrm>
                <a:off x="2700501" y="5600020"/>
                <a:ext cx="6406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F681CA-2EEE-4959-BA99-EF16E79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01" y="5600020"/>
                <a:ext cx="64064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5D561E-6B1B-4AE9-B1FA-DB10E5B6C763}"/>
                  </a:ext>
                </a:extLst>
              </p:cNvPr>
              <p:cNvSpPr txBox="1"/>
              <p:nvPr/>
            </p:nvSpPr>
            <p:spPr>
              <a:xfrm>
                <a:off x="2712186" y="7182344"/>
                <a:ext cx="6121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5D561E-6B1B-4AE9-B1FA-DB10E5B6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86" y="7182344"/>
                <a:ext cx="61212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D22ADD-46DE-4A75-A416-082F8EAD8C05}"/>
                  </a:ext>
                </a:extLst>
              </p:cNvPr>
              <p:cNvSpPr txBox="1"/>
              <p:nvPr/>
            </p:nvSpPr>
            <p:spPr>
              <a:xfrm rot="20078223">
                <a:off x="1991436" y="5724320"/>
                <a:ext cx="6081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D22ADD-46DE-4A75-A416-082F8EAD8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8223">
                <a:off x="1991436" y="5724320"/>
                <a:ext cx="60817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7AB068-2EFB-4680-A272-CE8AA37CA8C7}"/>
                  </a:ext>
                </a:extLst>
              </p:cNvPr>
              <p:cNvSpPr txBox="1"/>
              <p:nvPr/>
            </p:nvSpPr>
            <p:spPr>
              <a:xfrm rot="1848948">
                <a:off x="1739987" y="6997154"/>
                <a:ext cx="6693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7AB068-2EFB-4680-A272-CE8AA37C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948">
                <a:off x="1739987" y="6997154"/>
                <a:ext cx="66934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42C3191-F2F4-4329-925E-2C1B80ECA1FD}"/>
              </a:ext>
            </a:extLst>
          </p:cNvPr>
          <p:cNvSpPr/>
          <p:nvPr/>
        </p:nvSpPr>
        <p:spPr>
          <a:xfrm>
            <a:off x="3973887" y="5417769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D77B1-5A5B-4347-A629-572279B586A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46545" y="5455431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2DCAB3-0E4E-47F7-9EFE-17A17157D94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446545" y="5637282"/>
            <a:ext cx="56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7F53CE-0412-4BF8-9E18-9AA74E957BA3}"/>
              </a:ext>
            </a:extLst>
          </p:cNvPr>
          <p:cNvSpPr/>
          <p:nvPr/>
        </p:nvSpPr>
        <p:spPr>
          <a:xfrm>
            <a:off x="3974031" y="6999372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67CF15-2604-475C-A342-70F69C85BA44}"/>
              </a:ext>
            </a:extLst>
          </p:cNvPr>
          <p:cNvCxnSpPr>
            <a:endCxn id="45" idx="1"/>
          </p:cNvCxnSpPr>
          <p:nvPr/>
        </p:nvCxnSpPr>
        <p:spPr>
          <a:xfrm>
            <a:off x="3446689" y="7037034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3146A-FAFD-4101-BB10-EEAA0F1D897D}"/>
              </a:ext>
            </a:extLst>
          </p:cNvPr>
          <p:cNvCxnSpPr>
            <a:stCxn id="45" idx="3"/>
          </p:cNvCxnSpPr>
          <p:nvPr/>
        </p:nvCxnSpPr>
        <p:spPr>
          <a:xfrm flipH="1">
            <a:off x="3446689" y="7218884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128F65-2C94-4CD5-8EA7-7A9643D87BC5}"/>
              </a:ext>
            </a:extLst>
          </p:cNvPr>
          <p:cNvSpPr txBox="1"/>
          <p:nvPr/>
        </p:nvSpPr>
        <p:spPr>
          <a:xfrm>
            <a:off x="3968882" y="5455431"/>
            <a:ext cx="36644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3,1</a:t>
            </a:r>
            <a:endParaRPr lang="en-IL" sz="675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EE5EED-B0D0-47BA-8390-2A8A8AEE067B}"/>
              </a:ext>
            </a:extLst>
          </p:cNvPr>
          <p:cNvSpPr txBox="1"/>
          <p:nvPr/>
        </p:nvSpPr>
        <p:spPr>
          <a:xfrm>
            <a:off x="3972207" y="7029855"/>
            <a:ext cx="30667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3,2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5222E2-99E0-48D8-AF76-A4DF3BC3774B}"/>
                  </a:ext>
                </a:extLst>
              </p:cNvPr>
              <p:cNvSpPr txBox="1"/>
              <p:nvPr/>
            </p:nvSpPr>
            <p:spPr>
              <a:xfrm>
                <a:off x="3345406" y="6798902"/>
                <a:ext cx="7592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5222E2-99E0-48D8-AF76-A4DF3BC3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06" y="6798902"/>
                <a:ext cx="7592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D1FE57-89F9-4213-BD79-F6C0AD9DC83F}"/>
                  </a:ext>
                </a:extLst>
              </p:cNvPr>
              <p:cNvSpPr txBox="1"/>
              <p:nvPr/>
            </p:nvSpPr>
            <p:spPr>
              <a:xfrm>
                <a:off x="3334036" y="5208939"/>
                <a:ext cx="7592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D1FE57-89F9-4213-BD79-F6C0AD9D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036" y="5208939"/>
                <a:ext cx="7592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551B97-AC75-4C58-928C-F97EAB4A1736}"/>
                  </a:ext>
                </a:extLst>
              </p:cNvPr>
              <p:cNvSpPr txBox="1"/>
              <p:nvPr/>
            </p:nvSpPr>
            <p:spPr>
              <a:xfrm>
                <a:off x="3484302" y="7177467"/>
                <a:ext cx="6039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551B97-AC75-4C58-928C-F97EAB4A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2" y="7177467"/>
                <a:ext cx="60397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CD35CB-8E10-40E9-A240-5F6C8F383242}"/>
                  </a:ext>
                </a:extLst>
              </p:cNvPr>
              <p:cNvSpPr txBox="1"/>
              <p:nvPr/>
            </p:nvSpPr>
            <p:spPr>
              <a:xfrm>
                <a:off x="3493405" y="5593999"/>
                <a:ext cx="6039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CD35CB-8E10-40E9-A240-5F6C8F38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05" y="5593999"/>
                <a:ext cx="60397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F28EB2D-297B-4A28-9EEF-1D65ED877CDC}"/>
              </a:ext>
            </a:extLst>
          </p:cNvPr>
          <p:cNvSpPr/>
          <p:nvPr/>
        </p:nvSpPr>
        <p:spPr>
          <a:xfrm>
            <a:off x="2019883" y="3725413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E54C9725-3BF8-4567-BC73-C1188072D198}"/>
              </a:ext>
            </a:extLst>
          </p:cNvPr>
          <p:cNvSpPr/>
          <p:nvPr/>
        </p:nvSpPr>
        <p:spPr>
          <a:xfrm>
            <a:off x="2772835" y="3710895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1DAB67-4EBF-49DB-8A3A-CE5B46C7459F}"/>
              </a:ext>
            </a:extLst>
          </p:cNvPr>
          <p:cNvCxnSpPr>
            <a:endCxn id="66" idx="1"/>
          </p:cNvCxnSpPr>
          <p:nvPr/>
        </p:nvCxnSpPr>
        <p:spPr>
          <a:xfrm>
            <a:off x="2245493" y="3748557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640CB0-609F-40E3-8503-AD3DA140A5B0}"/>
              </a:ext>
            </a:extLst>
          </p:cNvPr>
          <p:cNvCxnSpPr>
            <a:stCxn id="66" idx="3"/>
          </p:cNvCxnSpPr>
          <p:nvPr/>
        </p:nvCxnSpPr>
        <p:spPr>
          <a:xfrm flipH="1">
            <a:off x="2245493" y="3930407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9C6776-3180-46ED-B7A9-7347B8966562}"/>
              </a:ext>
            </a:extLst>
          </p:cNvPr>
          <p:cNvSpPr txBox="1"/>
          <p:nvPr/>
        </p:nvSpPr>
        <p:spPr>
          <a:xfrm>
            <a:off x="2043668" y="3748404"/>
            <a:ext cx="2178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0</a:t>
            </a:r>
            <a:endParaRPr lang="en-IL" sz="675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CCF28-950A-4989-BA33-BBBEDC3735E5}"/>
              </a:ext>
            </a:extLst>
          </p:cNvPr>
          <p:cNvSpPr txBox="1"/>
          <p:nvPr/>
        </p:nvSpPr>
        <p:spPr>
          <a:xfrm>
            <a:off x="2794573" y="3734199"/>
            <a:ext cx="20052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1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E288BE-123A-4001-804D-35D1D06ED999}"/>
                  </a:ext>
                </a:extLst>
              </p:cNvPr>
              <p:cNvSpPr txBox="1"/>
              <p:nvPr/>
            </p:nvSpPr>
            <p:spPr>
              <a:xfrm>
                <a:off x="2095644" y="3530507"/>
                <a:ext cx="845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E288BE-123A-4001-804D-35D1D06E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44" y="3530507"/>
                <a:ext cx="84517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D7F8C0-AC2C-4879-A6EF-9061F88E3675}"/>
                  </a:ext>
                </a:extLst>
              </p:cNvPr>
              <p:cNvSpPr txBox="1"/>
              <p:nvPr/>
            </p:nvSpPr>
            <p:spPr>
              <a:xfrm>
                <a:off x="2271459" y="3886340"/>
                <a:ext cx="6121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D7F8C0-AC2C-4879-A6EF-9061F88E3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59" y="3886340"/>
                <a:ext cx="612122" cy="26161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DC8B29A-BBEA-4FC1-8717-534BE64BA416}"/>
              </a:ext>
            </a:extLst>
          </p:cNvPr>
          <p:cNvSpPr/>
          <p:nvPr/>
        </p:nvSpPr>
        <p:spPr>
          <a:xfrm>
            <a:off x="3533304" y="3703368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7515-BC22-486E-974E-18980D1B31D3}"/>
              </a:ext>
            </a:extLst>
          </p:cNvPr>
          <p:cNvCxnSpPr>
            <a:endCxn id="73" idx="1"/>
          </p:cNvCxnSpPr>
          <p:nvPr/>
        </p:nvCxnSpPr>
        <p:spPr>
          <a:xfrm>
            <a:off x="3005962" y="3741030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273C49-6D3A-4F42-8B0E-272CC7CE4ED7}"/>
              </a:ext>
            </a:extLst>
          </p:cNvPr>
          <p:cNvCxnSpPr>
            <a:stCxn id="73" idx="3"/>
          </p:cNvCxnSpPr>
          <p:nvPr/>
        </p:nvCxnSpPr>
        <p:spPr>
          <a:xfrm flipH="1">
            <a:off x="3005962" y="3922880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00C6313-3E7B-431B-8D3A-E2BB59DFEBA8}"/>
              </a:ext>
            </a:extLst>
          </p:cNvPr>
          <p:cNvSpPr txBox="1"/>
          <p:nvPr/>
        </p:nvSpPr>
        <p:spPr>
          <a:xfrm>
            <a:off x="3554767" y="3733851"/>
            <a:ext cx="2183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2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B3850C3-DEE8-43E9-972E-6D61AF191193}"/>
                  </a:ext>
                </a:extLst>
              </p:cNvPr>
              <p:cNvSpPr txBox="1"/>
              <p:nvPr/>
            </p:nvSpPr>
            <p:spPr>
              <a:xfrm>
                <a:off x="2904679" y="3502898"/>
                <a:ext cx="7592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B3850C3-DEE8-43E9-972E-6D61AF191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79" y="3502898"/>
                <a:ext cx="759277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ECAE1C-8C4C-42A4-9AF7-3ABDE9058BF9}"/>
                  </a:ext>
                </a:extLst>
              </p:cNvPr>
              <p:cNvSpPr txBox="1"/>
              <p:nvPr/>
            </p:nvSpPr>
            <p:spPr>
              <a:xfrm>
                <a:off x="3043575" y="3881463"/>
                <a:ext cx="6039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ECAE1C-8C4C-42A4-9AF7-3ABDE905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75" y="3881463"/>
                <a:ext cx="60397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C14BBDF-0A59-4B60-BD7D-6FE8A1730E4D}"/>
              </a:ext>
            </a:extLst>
          </p:cNvPr>
          <p:cNvSpPr/>
          <p:nvPr/>
        </p:nvSpPr>
        <p:spPr>
          <a:xfrm>
            <a:off x="4297738" y="3699404"/>
            <a:ext cx="264319" cy="2571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1013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A75975-8DCA-4389-812A-C704EECAC73A}"/>
              </a:ext>
            </a:extLst>
          </p:cNvPr>
          <p:cNvCxnSpPr>
            <a:endCxn id="79" idx="1"/>
          </p:cNvCxnSpPr>
          <p:nvPr/>
        </p:nvCxnSpPr>
        <p:spPr>
          <a:xfrm>
            <a:off x="3770396" y="3737066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E863D3-9A13-4307-9D81-21ADA692C0F6}"/>
              </a:ext>
            </a:extLst>
          </p:cNvPr>
          <p:cNvCxnSpPr>
            <a:stCxn id="79" idx="3"/>
          </p:cNvCxnSpPr>
          <p:nvPr/>
        </p:nvCxnSpPr>
        <p:spPr>
          <a:xfrm flipH="1">
            <a:off x="3770396" y="3918916"/>
            <a:ext cx="56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0848957-4105-4CD9-98FE-6BB87374FD4B}"/>
              </a:ext>
            </a:extLst>
          </p:cNvPr>
          <p:cNvSpPr txBox="1"/>
          <p:nvPr/>
        </p:nvSpPr>
        <p:spPr>
          <a:xfrm>
            <a:off x="4319201" y="3729887"/>
            <a:ext cx="2183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75" dirty="0"/>
              <a:t>3</a:t>
            </a:r>
            <a:endParaRPr lang="en-IL" sz="6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1F7CD5-488A-45C0-868D-C36363C299DA}"/>
                  </a:ext>
                </a:extLst>
              </p:cNvPr>
              <p:cNvSpPr txBox="1"/>
              <p:nvPr/>
            </p:nvSpPr>
            <p:spPr>
              <a:xfrm>
                <a:off x="3669113" y="3498934"/>
                <a:ext cx="7592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e-IL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1F7CD5-488A-45C0-868D-C36363C29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13" y="3498934"/>
                <a:ext cx="7592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EB58C8-1833-4721-8564-28EF73DA7D16}"/>
                  </a:ext>
                </a:extLst>
              </p:cNvPr>
              <p:cNvSpPr txBox="1"/>
              <p:nvPr/>
            </p:nvSpPr>
            <p:spPr>
              <a:xfrm>
                <a:off x="3808009" y="3877499"/>
                <a:ext cx="6039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EB58C8-1833-4721-8564-28EF73DA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009" y="3877499"/>
                <a:ext cx="60397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8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191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Mirbach, Matan</dc:creator>
  <cp:lastModifiedBy>Mirbach, Matan</cp:lastModifiedBy>
  <cp:revision>15</cp:revision>
  <dcterms:created xsi:type="dcterms:W3CDTF">2020-12-03T05:16:00Z</dcterms:created>
  <dcterms:modified xsi:type="dcterms:W3CDTF">2020-12-05T08:28:18Z</dcterms:modified>
</cp:coreProperties>
</file>